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3" r:id="rId1"/>
    <p:sldMasterId id="2147483689" r:id="rId2"/>
  </p:sldMasterIdLst>
  <p:notesMasterIdLst>
    <p:notesMasterId r:id="rId41"/>
  </p:notesMasterIdLst>
  <p:sldIdLst>
    <p:sldId id="317" r:id="rId3"/>
    <p:sldId id="323" r:id="rId4"/>
    <p:sldId id="357" r:id="rId5"/>
    <p:sldId id="318" r:id="rId6"/>
    <p:sldId id="324" r:id="rId7"/>
    <p:sldId id="354" r:id="rId8"/>
    <p:sldId id="355" r:id="rId9"/>
    <p:sldId id="325" r:id="rId10"/>
    <p:sldId id="326" r:id="rId11"/>
    <p:sldId id="327" r:id="rId12"/>
    <p:sldId id="328" r:id="rId13"/>
    <p:sldId id="329" r:id="rId14"/>
    <p:sldId id="330" r:id="rId15"/>
    <p:sldId id="331" r:id="rId16"/>
    <p:sldId id="332" r:id="rId17"/>
    <p:sldId id="333" r:id="rId18"/>
    <p:sldId id="334" r:id="rId19"/>
    <p:sldId id="306" r:id="rId20"/>
    <p:sldId id="336" r:id="rId21"/>
    <p:sldId id="337" r:id="rId22"/>
    <p:sldId id="338" r:id="rId23"/>
    <p:sldId id="260" r:id="rId24"/>
    <p:sldId id="339" r:id="rId25"/>
    <p:sldId id="340" r:id="rId26"/>
    <p:sldId id="341" r:id="rId27"/>
    <p:sldId id="342" r:id="rId28"/>
    <p:sldId id="343" r:id="rId29"/>
    <p:sldId id="344" r:id="rId30"/>
    <p:sldId id="345" r:id="rId31"/>
    <p:sldId id="346" r:id="rId32"/>
    <p:sldId id="347" r:id="rId33"/>
    <p:sldId id="348" r:id="rId34"/>
    <p:sldId id="349" r:id="rId35"/>
    <p:sldId id="350" r:id="rId36"/>
    <p:sldId id="351" r:id="rId37"/>
    <p:sldId id="352" r:id="rId38"/>
    <p:sldId id="353" r:id="rId39"/>
    <p:sldId id="356"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84"/>
    <p:restoredTop sz="94608"/>
  </p:normalViewPr>
  <p:slideViewPr>
    <p:cSldViewPr snapToGrid="0" snapToObjects="1">
      <p:cViewPr varScale="1">
        <p:scale>
          <a:sx n="105" d="100"/>
          <a:sy n="105" d="100"/>
        </p:scale>
        <p:origin x="24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notesMaster" Target="notesMasters/notesMaster1.xml"/></Relationships>
</file>

<file path=ppt/diagrams/_rels/data3.xml.rels><?xml version="1.0" encoding="UTF-8" standalone="yes"?>
<Relationships xmlns="http://schemas.openxmlformats.org/package/2006/relationships"><Relationship Id="rId1" Type="http://schemas.openxmlformats.org/officeDocument/2006/relationships/hyperlink" Target="https://www.geeksforgeeks.org/decision-making-python-else-nested-elif/" TargetMode="External"/></Relationships>
</file>

<file path=ppt/diagrams/_rels/drawing3.xml.rels><?xml version="1.0" encoding="UTF-8" standalone="yes"?>
<Relationships xmlns="http://schemas.openxmlformats.org/package/2006/relationships"><Relationship Id="rId1" Type="http://schemas.openxmlformats.org/officeDocument/2006/relationships/hyperlink" Target="https://www.geeksforgeeks.org/decision-making-python-else-nested-elif/"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B24D71-CC40-4531-AEEB-A6FCC551D58C}" type="doc">
      <dgm:prSet loTypeId="urn:microsoft.com/office/officeart/2016/7/layout/BasicLinearProcessNumbered" loCatId="process" qsTypeId="urn:microsoft.com/office/officeart/2005/8/quickstyle/simple1" qsCatId="simple" csTypeId="urn:microsoft.com/office/officeart/2005/8/colors/accent1_2" csCatId="accent1" phldr="1"/>
      <dgm:spPr/>
      <dgm:t>
        <a:bodyPr/>
        <a:lstStyle/>
        <a:p>
          <a:endParaRPr lang="en-US"/>
        </a:p>
      </dgm:t>
    </dgm:pt>
    <dgm:pt modelId="{A6DEDDBB-8DA2-4BBB-B73C-5AAA237BE951}">
      <dgm:prSet/>
      <dgm:spPr/>
      <dgm:t>
        <a:bodyPr/>
        <a:lstStyle/>
        <a:p>
          <a:r>
            <a:rPr lang="en-US"/>
            <a:t>Homework 4 is Posted and is due in a week</a:t>
          </a:r>
        </a:p>
      </dgm:t>
    </dgm:pt>
    <dgm:pt modelId="{6A36809E-5645-466E-B3BB-1C8D1D297F23}" type="parTrans" cxnId="{EF76A9A2-DADA-480F-84F0-1D3E1C3723D8}">
      <dgm:prSet/>
      <dgm:spPr/>
      <dgm:t>
        <a:bodyPr/>
        <a:lstStyle/>
        <a:p>
          <a:endParaRPr lang="en-US"/>
        </a:p>
      </dgm:t>
    </dgm:pt>
    <dgm:pt modelId="{D71AA88E-4AC3-4301-9393-D2A6BACD4A4E}" type="sibTrans" cxnId="{EF76A9A2-DADA-480F-84F0-1D3E1C3723D8}">
      <dgm:prSet phldrT="1" phldr="0"/>
      <dgm:spPr/>
      <dgm:t>
        <a:bodyPr/>
        <a:lstStyle/>
        <a:p>
          <a:r>
            <a:rPr lang="en-US"/>
            <a:t>1</a:t>
          </a:r>
        </a:p>
      </dgm:t>
    </dgm:pt>
    <dgm:pt modelId="{230DE28E-CC4A-4EFC-A1C1-61471E4BB31E}">
      <dgm:prSet/>
      <dgm:spPr/>
      <dgm:t>
        <a:bodyPr/>
        <a:lstStyle/>
        <a:p>
          <a:r>
            <a:rPr lang="en-US"/>
            <a:t>Exam 1 will be on February 14 (in-class)</a:t>
          </a:r>
        </a:p>
      </dgm:t>
    </dgm:pt>
    <dgm:pt modelId="{41B06FA9-7BCC-48A1-ACC7-B9783732BE06}" type="parTrans" cxnId="{86BFCB90-A5E1-47F0-B650-BB3D2624927B}">
      <dgm:prSet/>
      <dgm:spPr/>
      <dgm:t>
        <a:bodyPr/>
        <a:lstStyle/>
        <a:p>
          <a:endParaRPr lang="en-US"/>
        </a:p>
      </dgm:t>
    </dgm:pt>
    <dgm:pt modelId="{F5394FC0-DD14-480A-8944-368C56F7AEB1}" type="sibTrans" cxnId="{86BFCB90-A5E1-47F0-B650-BB3D2624927B}">
      <dgm:prSet phldrT="2" phldr="0"/>
      <dgm:spPr/>
      <dgm:t>
        <a:bodyPr/>
        <a:lstStyle/>
        <a:p>
          <a:r>
            <a:rPr lang="en-US"/>
            <a:t>2</a:t>
          </a:r>
        </a:p>
      </dgm:t>
    </dgm:pt>
    <dgm:pt modelId="{312923F4-0151-4606-AF40-643595277777}">
      <dgm:prSet/>
      <dgm:spPr/>
      <dgm:t>
        <a:bodyPr/>
        <a:lstStyle/>
        <a:p>
          <a:r>
            <a:rPr lang="en-US"/>
            <a:t>It will be a closed book, closed computers exam.</a:t>
          </a:r>
        </a:p>
      </dgm:t>
    </dgm:pt>
    <dgm:pt modelId="{723F56CA-2C6A-46E5-BA1C-918B0DA8E532}" type="parTrans" cxnId="{2E22484A-C2EF-4DD6-9EF4-F958C4CBE108}">
      <dgm:prSet/>
      <dgm:spPr/>
      <dgm:t>
        <a:bodyPr/>
        <a:lstStyle/>
        <a:p>
          <a:endParaRPr lang="en-US"/>
        </a:p>
      </dgm:t>
    </dgm:pt>
    <dgm:pt modelId="{4C133672-850B-4218-976A-EB235AF43354}" type="sibTrans" cxnId="{2E22484A-C2EF-4DD6-9EF4-F958C4CBE108}">
      <dgm:prSet phldrT="3" phldr="0"/>
      <dgm:spPr/>
      <dgm:t>
        <a:bodyPr/>
        <a:lstStyle/>
        <a:p>
          <a:r>
            <a:rPr lang="en-US"/>
            <a:t>3</a:t>
          </a:r>
        </a:p>
      </dgm:t>
    </dgm:pt>
    <dgm:pt modelId="{10609073-6761-463E-A345-2072DA5A5B8D}">
      <dgm:prSet/>
      <dgm:spPr/>
      <dgm:t>
        <a:bodyPr/>
        <a:lstStyle/>
        <a:p>
          <a:r>
            <a:rPr lang="en-US" dirty="0"/>
            <a:t>You can bring 2 pages (A4) of handwritten </a:t>
          </a:r>
          <a:r>
            <a:rPr lang="en-US"/>
            <a:t>notes!</a:t>
          </a:r>
          <a:endParaRPr lang="en-US" dirty="0"/>
        </a:p>
      </dgm:t>
    </dgm:pt>
    <dgm:pt modelId="{4280CAC4-4CB3-493B-BE1B-C986E24FD147}" type="parTrans" cxnId="{2A12DEE6-29E1-4DF7-8B48-071C9BDB0594}">
      <dgm:prSet/>
      <dgm:spPr/>
      <dgm:t>
        <a:bodyPr/>
        <a:lstStyle/>
        <a:p>
          <a:endParaRPr lang="en-US"/>
        </a:p>
      </dgm:t>
    </dgm:pt>
    <dgm:pt modelId="{A518220A-8476-41C0-92BA-E901D7BBF799}" type="sibTrans" cxnId="{2A12DEE6-29E1-4DF7-8B48-071C9BDB0594}">
      <dgm:prSet phldrT="4" phldr="0"/>
      <dgm:spPr/>
      <dgm:t>
        <a:bodyPr/>
        <a:lstStyle/>
        <a:p>
          <a:r>
            <a:rPr lang="en-US"/>
            <a:t>4</a:t>
          </a:r>
        </a:p>
      </dgm:t>
    </dgm:pt>
    <dgm:pt modelId="{2CA1C604-1AC1-974D-88E9-B041254CA7F0}" type="pres">
      <dgm:prSet presAssocID="{76B24D71-CC40-4531-AEEB-A6FCC551D58C}" presName="Name0" presStyleCnt="0">
        <dgm:presLayoutVars>
          <dgm:animLvl val="lvl"/>
          <dgm:resizeHandles val="exact"/>
        </dgm:presLayoutVars>
      </dgm:prSet>
      <dgm:spPr/>
    </dgm:pt>
    <dgm:pt modelId="{095C2F60-6216-BD4C-ABE7-551BF93E34D7}" type="pres">
      <dgm:prSet presAssocID="{A6DEDDBB-8DA2-4BBB-B73C-5AAA237BE951}" presName="compositeNode" presStyleCnt="0">
        <dgm:presLayoutVars>
          <dgm:bulletEnabled val="1"/>
        </dgm:presLayoutVars>
      </dgm:prSet>
      <dgm:spPr/>
    </dgm:pt>
    <dgm:pt modelId="{777F0578-92C7-EA4C-AE63-B9454825750C}" type="pres">
      <dgm:prSet presAssocID="{A6DEDDBB-8DA2-4BBB-B73C-5AAA237BE951}" presName="bgRect" presStyleLbl="bgAccFollowNode1" presStyleIdx="0" presStyleCnt="4"/>
      <dgm:spPr/>
    </dgm:pt>
    <dgm:pt modelId="{BD3D77A9-1834-B64D-8CAB-F385B6E24D47}" type="pres">
      <dgm:prSet presAssocID="{D71AA88E-4AC3-4301-9393-D2A6BACD4A4E}" presName="sibTransNodeCircle" presStyleLbl="alignNode1" presStyleIdx="0" presStyleCnt="8">
        <dgm:presLayoutVars>
          <dgm:chMax val="0"/>
          <dgm:bulletEnabled/>
        </dgm:presLayoutVars>
      </dgm:prSet>
      <dgm:spPr/>
    </dgm:pt>
    <dgm:pt modelId="{7F55B59E-7682-0843-B413-B414FA51D226}" type="pres">
      <dgm:prSet presAssocID="{A6DEDDBB-8DA2-4BBB-B73C-5AAA237BE951}" presName="bottomLine" presStyleLbl="alignNode1" presStyleIdx="1" presStyleCnt="8">
        <dgm:presLayoutVars/>
      </dgm:prSet>
      <dgm:spPr/>
    </dgm:pt>
    <dgm:pt modelId="{F2A80BF4-6C0A-C240-81F4-BDC880F0481A}" type="pres">
      <dgm:prSet presAssocID="{A6DEDDBB-8DA2-4BBB-B73C-5AAA237BE951}" presName="nodeText" presStyleLbl="bgAccFollowNode1" presStyleIdx="0" presStyleCnt="4">
        <dgm:presLayoutVars>
          <dgm:bulletEnabled val="1"/>
        </dgm:presLayoutVars>
      </dgm:prSet>
      <dgm:spPr/>
    </dgm:pt>
    <dgm:pt modelId="{B18B306C-8F38-DA48-B39A-84DC567D5F14}" type="pres">
      <dgm:prSet presAssocID="{D71AA88E-4AC3-4301-9393-D2A6BACD4A4E}" presName="sibTrans" presStyleCnt="0"/>
      <dgm:spPr/>
    </dgm:pt>
    <dgm:pt modelId="{542C527C-50B3-F641-BB88-6FA0675F3033}" type="pres">
      <dgm:prSet presAssocID="{230DE28E-CC4A-4EFC-A1C1-61471E4BB31E}" presName="compositeNode" presStyleCnt="0">
        <dgm:presLayoutVars>
          <dgm:bulletEnabled val="1"/>
        </dgm:presLayoutVars>
      </dgm:prSet>
      <dgm:spPr/>
    </dgm:pt>
    <dgm:pt modelId="{21410617-61D7-504D-8A95-07F9262F854F}" type="pres">
      <dgm:prSet presAssocID="{230DE28E-CC4A-4EFC-A1C1-61471E4BB31E}" presName="bgRect" presStyleLbl="bgAccFollowNode1" presStyleIdx="1" presStyleCnt="4"/>
      <dgm:spPr/>
    </dgm:pt>
    <dgm:pt modelId="{735A5FB4-B9C8-7B43-92DF-76BAB57C53F6}" type="pres">
      <dgm:prSet presAssocID="{F5394FC0-DD14-480A-8944-368C56F7AEB1}" presName="sibTransNodeCircle" presStyleLbl="alignNode1" presStyleIdx="2" presStyleCnt="8">
        <dgm:presLayoutVars>
          <dgm:chMax val="0"/>
          <dgm:bulletEnabled/>
        </dgm:presLayoutVars>
      </dgm:prSet>
      <dgm:spPr/>
    </dgm:pt>
    <dgm:pt modelId="{C2A8FD72-170C-EA4D-9892-04CC3DDC78D0}" type="pres">
      <dgm:prSet presAssocID="{230DE28E-CC4A-4EFC-A1C1-61471E4BB31E}" presName="bottomLine" presStyleLbl="alignNode1" presStyleIdx="3" presStyleCnt="8">
        <dgm:presLayoutVars/>
      </dgm:prSet>
      <dgm:spPr/>
    </dgm:pt>
    <dgm:pt modelId="{BC5F44D1-2AD2-B845-B877-722BFB12E81C}" type="pres">
      <dgm:prSet presAssocID="{230DE28E-CC4A-4EFC-A1C1-61471E4BB31E}" presName="nodeText" presStyleLbl="bgAccFollowNode1" presStyleIdx="1" presStyleCnt="4">
        <dgm:presLayoutVars>
          <dgm:bulletEnabled val="1"/>
        </dgm:presLayoutVars>
      </dgm:prSet>
      <dgm:spPr/>
    </dgm:pt>
    <dgm:pt modelId="{D34B13BB-F380-B040-9184-01680E8697C7}" type="pres">
      <dgm:prSet presAssocID="{F5394FC0-DD14-480A-8944-368C56F7AEB1}" presName="sibTrans" presStyleCnt="0"/>
      <dgm:spPr/>
    </dgm:pt>
    <dgm:pt modelId="{1D51E3C2-783B-854C-A7F6-7420748EC76D}" type="pres">
      <dgm:prSet presAssocID="{312923F4-0151-4606-AF40-643595277777}" presName="compositeNode" presStyleCnt="0">
        <dgm:presLayoutVars>
          <dgm:bulletEnabled val="1"/>
        </dgm:presLayoutVars>
      </dgm:prSet>
      <dgm:spPr/>
    </dgm:pt>
    <dgm:pt modelId="{CEC9D438-D07A-7C4E-87BB-F08DEB4AF8A1}" type="pres">
      <dgm:prSet presAssocID="{312923F4-0151-4606-AF40-643595277777}" presName="bgRect" presStyleLbl="bgAccFollowNode1" presStyleIdx="2" presStyleCnt="4"/>
      <dgm:spPr/>
    </dgm:pt>
    <dgm:pt modelId="{DD3B4F13-E497-3541-AFF9-498AF3BE2AD6}" type="pres">
      <dgm:prSet presAssocID="{4C133672-850B-4218-976A-EB235AF43354}" presName="sibTransNodeCircle" presStyleLbl="alignNode1" presStyleIdx="4" presStyleCnt="8">
        <dgm:presLayoutVars>
          <dgm:chMax val="0"/>
          <dgm:bulletEnabled/>
        </dgm:presLayoutVars>
      </dgm:prSet>
      <dgm:spPr/>
    </dgm:pt>
    <dgm:pt modelId="{9025CF50-9143-2E4D-8B5A-F6E196CAD30E}" type="pres">
      <dgm:prSet presAssocID="{312923F4-0151-4606-AF40-643595277777}" presName="bottomLine" presStyleLbl="alignNode1" presStyleIdx="5" presStyleCnt="8">
        <dgm:presLayoutVars/>
      </dgm:prSet>
      <dgm:spPr/>
    </dgm:pt>
    <dgm:pt modelId="{615C3A18-A584-7347-B1BB-0E6B05E177BE}" type="pres">
      <dgm:prSet presAssocID="{312923F4-0151-4606-AF40-643595277777}" presName="nodeText" presStyleLbl="bgAccFollowNode1" presStyleIdx="2" presStyleCnt="4">
        <dgm:presLayoutVars>
          <dgm:bulletEnabled val="1"/>
        </dgm:presLayoutVars>
      </dgm:prSet>
      <dgm:spPr/>
    </dgm:pt>
    <dgm:pt modelId="{703F0EC9-39CE-A844-B8AD-E540A9760FED}" type="pres">
      <dgm:prSet presAssocID="{4C133672-850B-4218-976A-EB235AF43354}" presName="sibTrans" presStyleCnt="0"/>
      <dgm:spPr/>
    </dgm:pt>
    <dgm:pt modelId="{7A31DDD9-775A-7E40-9676-F87487A43630}" type="pres">
      <dgm:prSet presAssocID="{10609073-6761-463E-A345-2072DA5A5B8D}" presName="compositeNode" presStyleCnt="0">
        <dgm:presLayoutVars>
          <dgm:bulletEnabled val="1"/>
        </dgm:presLayoutVars>
      </dgm:prSet>
      <dgm:spPr/>
    </dgm:pt>
    <dgm:pt modelId="{F31EF9AA-0690-5E49-892F-52540B2406A7}" type="pres">
      <dgm:prSet presAssocID="{10609073-6761-463E-A345-2072DA5A5B8D}" presName="bgRect" presStyleLbl="bgAccFollowNode1" presStyleIdx="3" presStyleCnt="4"/>
      <dgm:spPr/>
    </dgm:pt>
    <dgm:pt modelId="{ABA238CE-D393-B741-8132-674F8D9A8F9F}" type="pres">
      <dgm:prSet presAssocID="{A518220A-8476-41C0-92BA-E901D7BBF799}" presName="sibTransNodeCircle" presStyleLbl="alignNode1" presStyleIdx="6" presStyleCnt="8">
        <dgm:presLayoutVars>
          <dgm:chMax val="0"/>
          <dgm:bulletEnabled/>
        </dgm:presLayoutVars>
      </dgm:prSet>
      <dgm:spPr/>
    </dgm:pt>
    <dgm:pt modelId="{994F16A8-436A-7E41-864C-B8A7A4B8EAE0}" type="pres">
      <dgm:prSet presAssocID="{10609073-6761-463E-A345-2072DA5A5B8D}" presName="bottomLine" presStyleLbl="alignNode1" presStyleIdx="7" presStyleCnt="8">
        <dgm:presLayoutVars/>
      </dgm:prSet>
      <dgm:spPr/>
    </dgm:pt>
    <dgm:pt modelId="{AF248644-AC32-FC4A-8550-1A098352420A}" type="pres">
      <dgm:prSet presAssocID="{10609073-6761-463E-A345-2072DA5A5B8D}" presName="nodeText" presStyleLbl="bgAccFollowNode1" presStyleIdx="3" presStyleCnt="4">
        <dgm:presLayoutVars>
          <dgm:bulletEnabled val="1"/>
        </dgm:presLayoutVars>
      </dgm:prSet>
      <dgm:spPr/>
    </dgm:pt>
  </dgm:ptLst>
  <dgm:cxnLst>
    <dgm:cxn modelId="{44D31206-B9FF-A444-B25E-AFD8977E183E}" type="presOf" srcId="{4C133672-850B-4218-976A-EB235AF43354}" destId="{DD3B4F13-E497-3541-AFF9-498AF3BE2AD6}" srcOrd="0" destOrd="0" presId="urn:microsoft.com/office/officeart/2016/7/layout/BasicLinearProcessNumbered"/>
    <dgm:cxn modelId="{46B72327-913E-A948-B1A9-F89208587B56}" type="presOf" srcId="{F5394FC0-DD14-480A-8944-368C56F7AEB1}" destId="{735A5FB4-B9C8-7B43-92DF-76BAB57C53F6}" srcOrd="0" destOrd="0" presId="urn:microsoft.com/office/officeart/2016/7/layout/BasicLinearProcessNumbered"/>
    <dgm:cxn modelId="{A3F17C35-0DB9-554B-BA43-C356F006DEBF}" type="presOf" srcId="{76B24D71-CC40-4531-AEEB-A6FCC551D58C}" destId="{2CA1C604-1AC1-974D-88E9-B041254CA7F0}" srcOrd="0" destOrd="0" presId="urn:microsoft.com/office/officeart/2016/7/layout/BasicLinearProcessNumbered"/>
    <dgm:cxn modelId="{AD09F03B-CCFF-0648-B66F-10BD0E7E2C34}" type="presOf" srcId="{230DE28E-CC4A-4EFC-A1C1-61471E4BB31E}" destId="{BC5F44D1-2AD2-B845-B877-722BFB12E81C}" srcOrd="1" destOrd="0" presId="urn:microsoft.com/office/officeart/2016/7/layout/BasicLinearProcessNumbered"/>
    <dgm:cxn modelId="{2E22484A-C2EF-4DD6-9EF4-F958C4CBE108}" srcId="{76B24D71-CC40-4531-AEEB-A6FCC551D58C}" destId="{312923F4-0151-4606-AF40-643595277777}" srcOrd="2" destOrd="0" parTransId="{723F56CA-2C6A-46E5-BA1C-918B0DA8E532}" sibTransId="{4C133672-850B-4218-976A-EB235AF43354}"/>
    <dgm:cxn modelId="{9EF1CC52-C99A-4D4A-9E62-39351F2FD55B}" type="presOf" srcId="{10609073-6761-463E-A345-2072DA5A5B8D}" destId="{AF248644-AC32-FC4A-8550-1A098352420A}" srcOrd="1" destOrd="0" presId="urn:microsoft.com/office/officeart/2016/7/layout/BasicLinearProcessNumbered"/>
    <dgm:cxn modelId="{5BF3E561-FF16-1C45-9FDD-98329ADB7DA6}" type="presOf" srcId="{10609073-6761-463E-A345-2072DA5A5B8D}" destId="{F31EF9AA-0690-5E49-892F-52540B2406A7}" srcOrd="0" destOrd="0" presId="urn:microsoft.com/office/officeart/2016/7/layout/BasicLinearProcessNumbered"/>
    <dgm:cxn modelId="{5AD7C078-A266-154C-8896-3AC5B4467BA0}" type="presOf" srcId="{230DE28E-CC4A-4EFC-A1C1-61471E4BB31E}" destId="{21410617-61D7-504D-8A95-07F9262F854F}" srcOrd="0" destOrd="0" presId="urn:microsoft.com/office/officeart/2016/7/layout/BasicLinearProcessNumbered"/>
    <dgm:cxn modelId="{AD654479-56D9-9E46-B887-165C4E2F01D2}" type="presOf" srcId="{A6DEDDBB-8DA2-4BBB-B73C-5AAA237BE951}" destId="{777F0578-92C7-EA4C-AE63-B9454825750C}" srcOrd="0" destOrd="0" presId="urn:microsoft.com/office/officeart/2016/7/layout/BasicLinearProcessNumbered"/>
    <dgm:cxn modelId="{86BFCB90-A5E1-47F0-B650-BB3D2624927B}" srcId="{76B24D71-CC40-4531-AEEB-A6FCC551D58C}" destId="{230DE28E-CC4A-4EFC-A1C1-61471E4BB31E}" srcOrd="1" destOrd="0" parTransId="{41B06FA9-7BCC-48A1-ACC7-B9783732BE06}" sibTransId="{F5394FC0-DD14-480A-8944-368C56F7AEB1}"/>
    <dgm:cxn modelId="{10132997-AF80-AD42-BFEB-02CAA80102E1}" type="presOf" srcId="{312923F4-0151-4606-AF40-643595277777}" destId="{CEC9D438-D07A-7C4E-87BB-F08DEB4AF8A1}" srcOrd="0" destOrd="0" presId="urn:microsoft.com/office/officeart/2016/7/layout/BasicLinearProcessNumbered"/>
    <dgm:cxn modelId="{EF76A9A2-DADA-480F-84F0-1D3E1C3723D8}" srcId="{76B24D71-CC40-4531-AEEB-A6FCC551D58C}" destId="{A6DEDDBB-8DA2-4BBB-B73C-5AAA237BE951}" srcOrd="0" destOrd="0" parTransId="{6A36809E-5645-466E-B3BB-1C8D1D297F23}" sibTransId="{D71AA88E-4AC3-4301-9393-D2A6BACD4A4E}"/>
    <dgm:cxn modelId="{FE4B5DA9-437A-1A49-9177-309EF2BAC3BF}" type="presOf" srcId="{D71AA88E-4AC3-4301-9393-D2A6BACD4A4E}" destId="{BD3D77A9-1834-B64D-8CAB-F385B6E24D47}" srcOrd="0" destOrd="0" presId="urn:microsoft.com/office/officeart/2016/7/layout/BasicLinearProcessNumbered"/>
    <dgm:cxn modelId="{CD0D6FBF-AC39-8C45-A46A-6B4F78EA7F53}" type="presOf" srcId="{A6DEDDBB-8DA2-4BBB-B73C-5AAA237BE951}" destId="{F2A80BF4-6C0A-C240-81F4-BDC880F0481A}" srcOrd="1" destOrd="0" presId="urn:microsoft.com/office/officeart/2016/7/layout/BasicLinearProcessNumbered"/>
    <dgm:cxn modelId="{E92028C4-4369-BA44-A498-6627116920C0}" type="presOf" srcId="{312923F4-0151-4606-AF40-643595277777}" destId="{615C3A18-A584-7347-B1BB-0E6B05E177BE}" srcOrd="1" destOrd="0" presId="urn:microsoft.com/office/officeart/2016/7/layout/BasicLinearProcessNumbered"/>
    <dgm:cxn modelId="{F08496E0-5409-DB49-893D-D995BA0D944D}" type="presOf" srcId="{A518220A-8476-41C0-92BA-E901D7BBF799}" destId="{ABA238CE-D393-B741-8132-674F8D9A8F9F}" srcOrd="0" destOrd="0" presId="urn:microsoft.com/office/officeart/2016/7/layout/BasicLinearProcessNumbered"/>
    <dgm:cxn modelId="{2A12DEE6-29E1-4DF7-8B48-071C9BDB0594}" srcId="{76B24D71-CC40-4531-AEEB-A6FCC551D58C}" destId="{10609073-6761-463E-A345-2072DA5A5B8D}" srcOrd="3" destOrd="0" parTransId="{4280CAC4-4CB3-493B-BE1B-C986E24FD147}" sibTransId="{A518220A-8476-41C0-92BA-E901D7BBF799}"/>
    <dgm:cxn modelId="{9E2608CB-B444-584F-936E-EDF9AE7377A9}" type="presParOf" srcId="{2CA1C604-1AC1-974D-88E9-B041254CA7F0}" destId="{095C2F60-6216-BD4C-ABE7-551BF93E34D7}" srcOrd="0" destOrd="0" presId="urn:microsoft.com/office/officeart/2016/7/layout/BasicLinearProcessNumbered"/>
    <dgm:cxn modelId="{BD1EF38E-AE64-2143-B011-F88A959110CD}" type="presParOf" srcId="{095C2F60-6216-BD4C-ABE7-551BF93E34D7}" destId="{777F0578-92C7-EA4C-AE63-B9454825750C}" srcOrd="0" destOrd="0" presId="urn:microsoft.com/office/officeart/2016/7/layout/BasicLinearProcessNumbered"/>
    <dgm:cxn modelId="{14380648-06E0-B745-8FD3-FCAC6F0395DA}" type="presParOf" srcId="{095C2F60-6216-BD4C-ABE7-551BF93E34D7}" destId="{BD3D77A9-1834-B64D-8CAB-F385B6E24D47}" srcOrd="1" destOrd="0" presId="urn:microsoft.com/office/officeart/2016/7/layout/BasicLinearProcessNumbered"/>
    <dgm:cxn modelId="{CFF5CA4B-0020-D34B-998E-37A7167A6909}" type="presParOf" srcId="{095C2F60-6216-BD4C-ABE7-551BF93E34D7}" destId="{7F55B59E-7682-0843-B413-B414FA51D226}" srcOrd="2" destOrd="0" presId="urn:microsoft.com/office/officeart/2016/7/layout/BasicLinearProcessNumbered"/>
    <dgm:cxn modelId="{B0799612-50BB-8A4D-A3CB-B13C00E04FBD}" type="presParOf" srcId="{095C2F60-6216-BD4C-ABE7-551BF93E34D7}" destId="{F2A80BF4-6C0A-C240-81F4-BDC880F0481A}" srcOrd="3" destOrd="0" presId="urn:microsoft.com/office/officeart/2016/7/layout/BasicLinearProcessNumbered"/>
    <dgm:cxn modelId="{997637AE-1CB0-2540-8428-29EC0FE1C159}" type="presParOf" srcId="{2CA1C604-1AC1-974D-88E9-B041254CA7F0}" destId="{B18B306C-8F38-DA48-B39A-84DC567D5F14}" srcOrd="1" destOrd="0" presId="urn:microsoft.com/office/officeart/2016/7/layout/BasicLinearProcessNumbered"/>
    <dgm:cxn modelId="{0755F665-8E62-A249-A244-034173934679}" type="presParOf" srcId="{2CA1C604-1AC1-974D-88E9-B041254CA7F0}" destId="{542C527C-50B3-F641-BB88-6FA0675F3033}" srcOrd="2" destOrd="0" presId="urn:microsoft.com/office/officeart/2016/7/layout/BasicLinearProcessNumbered"/>
    <dgm:cxn modelId="{E0890E53-32BE-0049-B8B6-FD7EF5CD76FD}" type="presParOf" srcId="{542C527C-50B3-F641-BB88-6FA0675F3033}" destId="{21410617-61D7-504D-8A95-07F9262F854F}" srcOrd="0" destOrd="0" presId="urn:microsoft.com/office/officeart/2016/7/layout/BasicLinearProcessNumbered"/>
    <dgm:cxn modelId="{E1115307-DBF5-F046-B19B-72B7174D5728}" type="presParOf" srcId="{542C527C-50B3-F641-BB88-6FA0675F3033}" destId="{735A5FB4-B9C8-7B43-92DF-76BAB57C53F6}" srcOrd="1" destOrd="0" presId="urn:microsoft.com/office/officeart/2016/7/layout/BasicLinearProcessNumbered"/>
    <dgm:cxn modelId="{130F7DE2-2A87-F840-837C-E9D2C829B488}" type="presParOf" srcId="{542C527C-50B3-F641-BB88-6FA0675F3033}" destId="{C2A8FD72-170C-EA4D-9892-04CC3DDC78D0}" srcOrd="2" destOrd="0" presId="urn:microsoft.com/office/officeart/2016/7/layout/BasicLinearProcessNumbered"/>
    <dgm:cxn modelId="{D831D21A-9A03-5F41-9BBB-1B4DC56DB31E}" type="presParOf" srcId="{542C527C-50B3-F641-BB88-6FA0675F3033}" destId="{BC5F44D1-2AD2-B845-B877-722BFB12E81C}" srcOrd="3" destOrd="0" presId="urn:microsoft.com/office/officeart/2016/7/layout/BasicLinearProcessNumbered"/>
    <dgm:cxn modelId="{ABE5FBDA-4043-6E40-9666-6402BE258D55}" type="presParOf" srcId="{2CA1C604-1AC1-974D-88E9-B041254CA7F0}" destId="{D34B13BB-F380-B040-9184-01680E8697C7}" srcOrd="3" destOrd="0" presId="urn:microsoft.com/office/officeart/2016/7/layout/BasicLinearProcessNumbered"/>
    <dgm:cxn modelId="{ABCE55FB-1E8B-0B40-BA77-AFA876129E51}" type="presParOf" srcId="{2CA1C604-1AC1-974D-88E9-B041254CA7F0}" destId="{1D51E3C2-783B-854C-A7F6-7420748EC76D}" srcOrd="4" destOrd="0" presId="urn:microsoft.com/office/officeart/2016/7/layout/BasicLinearProcessNumbered"/>
    <dgm:cxn modelId="{39F98858-188D-B14D-A392-3CDDF42C3A0F}" type="presParOf" srcId="{1D51E3C2-783B-854C-A7F6-7420748EC76D}" destId="{CEC9D438-D07A-7C4E-87BB-F08DEB4AF8A1}" srcOrd="0" destOrd="0" presId="urn:microsoft.com/office/officeart/2016/7/layout/BasicLinearProcessNumbered"/>
    <dgm:cxn modelId="{C8480872-2ABE-734E-AF1C-910D36351BE7}" type="presParOf" srcId="{1D51E3C2-783B-854C-A7F6-7420748EC76D}" destId="{DD3B4F13-E497-3541-AFF9-498AF3BE2AD6}" srcOrd="1" destOrd="0" presId="urn:microsoft.com/office/officeart/2016/7/layout/BasicLinearProcessNumbered"/>
    <dgm:cxn modelId="{0C2FE4DA-4781-A149-9B44-AC5CB73DB951}" type="presParOf" srcId="{1D51E3C2-783B-854C-A7F6-7420748EC76D}" destId="{9025CF50-9143-2E4D-8B5A-F6E196CAD30E}" srcOrd="2" destOrd="0" presId="urn:microsoft.com/office/officeart/2016/7/layout/BasicLinearProcessNumbered"/>
    <dgm:cxn modelId="{6E380637-3E69-9F4B-83AA-DCAF9A20C666}" type="presParOf" srcId="{1D51E3C2-783B-854C-A7F6-7420748EC76D}" destId="{615C3A18-A584-7347-B1BB-0E6B05E177BE}" srcOrd="3" destOrd="0" presId="urn:microsoft.com/office/officeart/2016/7/layout/BasicLinearProcessNumbered"/>
    <dgm:cxn modelId="{0D3119DE-BDB8-2449-AB71-47F0FB3372DB}" type="presParOf" srcId="{2CA1C604-1AC1-974D-88E9-B041254CA7F0}" destId="{703F0EC9-39CE-A844-B8AD-E540A9760FED}" srcOrd="5" destOrd="0" presId="urn:microsoft.com/office/officeart/2016/7/layout/BasicLinearProcessNumbered"/>
    <dgm:cxn modelId="{150A62B7-E5DA-944B-B08F-A23AA7454B0E}" type="presParOf" srcId="{2CA1C604-1AC1-974D-88E9-B041254CA7F0}" destId="{7A31DDD9-775A-7E40-9676-F87487A43630}" srcOrd="6" destOrd="0" presId="urn:microsoft.com/office/officeart/2016/7/layout/BasicLinearProcessNumbered"/>
    <dgm:cxn modelId="{0647D297-ED55-EE4C-83FA-D1BE7DF7838A}" type="presParOf" srcId="{7A31DDD9-775A-7E40-9676-F87487A43630}" destId="{F31EF9AA-0690-5E49-892F-52540B2406A7}" srcOrd="0" destOrd="0" presId="urn:microsoft.com/office/officeart/2016/7/layout/BasicLinearProcessNumbered"/>
    <dgm:cxn modelId="{444FCA50-9E6B-6649-ADAE-70A7F7548F3E}" type="presParOf" srcId="{7A31DDD9-775A-7E40-9676-F87487A43630}" destId="{ABA238CE-D393-B741-8132-674F8D9A8F9F}" srcOrd="1" destOrd="0" presId="urn:microsoft.com/office/officeart/2016/7/layout/BasicLinearProcessNumbered"/>
    <dgm:cxn modelId="{F0EA58B0-68AC-2742-A601-70650D7070E4}" type="presParOf" srcId="{7A31DDD9-775A-7E40-9676-F87487A43630}" destId="{994F16A8-436A-7E41-864C-B8A7A4B8EAE0}" srcOrd="2" destOrd="0" presId="urn:microsoft.com/office/officeart/2016/7/layout/BasicLinearProcessNumbered"/>
    <dgm:cxn modelId="{BE7C7402-B67F-CC44-B9C1-F060D05C3C5A}" type="presParOf" srcId="{7A31DDD9-775A-7E40-9676-F87487A43630}" destId="{AF248644-AC32-FC4A-8550-1A098352420A}"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C29D4C8-7A74-411D-84BA-306F074B5C6F}" type="doc">
      <dgm:prSet loTypeId="urn:microsoft.com/office/officeart/2005/8/layout/vProcess5" loCatId="process" qsTypeId="urn:microsoft.com/office/officeart/2005/8/quickstyle/simple2" qsCatId="simple" csTypeId="urn:microsoft.com/office/officeart/2005/8/colors/accent3_2" csCatId="accent3"/>
      <dgm:spPr/>
      <dgm:t>
        <a:bodyPr/>
        <a:lstStyle/>
        <a:p>
          <a:endParaRPr lang="en-US"/>
        </a:p>
      </dgm:t>
    </dgm:pt>
    <dgm:pt modelId="{7F2404FE-37CF-4F75-A99F-7841892E11E9}">
      <dgm:prSet/>
      <dgm:spPr/>
      <dgm:t>
        <a:bodyPr/>
        <a:lstStyle/>
        <a:p>
          <a:r>
            <a:rPr lang="en-US"/>
            <a:t>If Statements</a:t>
          </a:r>
        </a:p>
      </dgm:t>
    </dgm:pt>
    <dgm:pt modelId="{2EB9B470-6B29-4B78-AF9F-94494D1F231D}" type="parTrans" cxnId="{8D737078-0A2A-4EF9-A563-B9DC9A64130F}">
      <dgm:prSet/>
      <dgm:spPr/>
      <dgm:t>
        <a:bodyPr/>
        <a:lstStyle/>
        <a:p>
          <a:endParaRPr lang="en-US"/>
        </a:p>
      </dgm:t>
    </dgm:pt>
    <dgm:pt modelId="{808BE640-F88F-4FCF-9C78-1A3D703680CC}" type="sibTrans" cxnId="{8D737078-0A2A-4EF9-A563-B9DC9A64130F}">
      <dgm:prSet/>
      <dgm:spPr/>
      <dgm:t>
        <a:bodyPr/>
        <a:lstStyle/>
        <a:p>
          <a:endParaRPr lang="en-US"/>
        </a:p>
      </dgm:t>
    </dgm:pt>
    <dgm:pt modelId="{731DDF06-967C-49FD-A517-F6AE19A02F1B}">
      <dgm:prSet/>
      <dgm:spPr/>
      <dgm:t>
        <a:bodyPr/>
        <a:lstStyle/>
        <a:p>
          <a:r>
            <a:rPr lang="en-US"/>
            <a:t>Boolean Logic</a:t>
          </a:r>
        </a:p>
      </dgm:t>
    </dgm:pt>
    <dgm:pt modelId="{4B3BA816-A7B6-479C-A1CB-6A276944B322}" type="parTrans" cxnId="{069B3338-67F7-49B3-AD6D-0027C76093BC}">
      <dgm:prSet/>
      <dgm:spPr/>
      <dgm:t>
        <a:bodyPr/>
        <a:lstStyle/>
        <a:p>
          <a:endParaRPr lang="en-US"/>
        </a:p>
      </dgm:t>
    </dgm:pt>
    <dgm:pt modelId="{9A6CD08B-7357-47AE-BEEA-D39264DDB56C}" type="sibTrans" cxnId="{069B3338-67F7-49B3-AD6D-0027C76093BC}">
      <dgm:prSet/>
      <dgm:spPr/>
      <dgm:t>
        <a:bodyPr/>
        <a:lstStyle/>
        <a:p>
          <a:endParaRPr lang="en-US"/>
        </a:p>
      </dgm:t>
    </dgm:pt>
    <dgm:pt modelId="{2C9CD18A-C668-4FBE-BD96-3847F7AD23E2}">
      <dgm:prSet/>
      <dgm:spPr/>
      <dgm:t>
        <a:bodyPr/>
        <a:lstStyle/>
        <a:p>
          <a:r>
            <a:rPr lang="en-US"/>
            <a:t>Flow Chart</a:t>
          </a:r>
        </a:p>
      </dgm:t>
    </dgm:pt>
    <dgm:pt modelId="{F0E96211-1E9D-4971-A3EE-1E16DD440A31}" type="parTrans" cxnId="{554E6C60-D8E7-41FA-81FB-A40D2965F9CC}">
      <dgm:prSet/>
      <dgm:spPr/>
      <dgm:t>
        <a:bodyPr/>
        <a:lstStyle/>
        <a:p>
          <a:endParaRPr lang="en-US"/>
        </a:p>
      </dgm:t>
    </dgm:pt>
    <dgm:pt modelId="{1F77F4B3-5A17-4502-8DEC-E68BDCE46D99}" type="sibTrans" cxnId="{554E6C60-D8E7-41FA-81FB-A40D2965F9CC}">
      <dgm:prSet/>
      <dgm:spPr/>
      <dgm:t>
        <a:bodyPr/>
        <a:lstStyle/>
        <a:p>
          <a:endParaRPr lang="en-US"/>
        </a:p>
      </dgm:t>
    </dgm:pt>
    <dgm:pt modelId="{85D4A8B6-5B72-462F-B6C7-38AC955DA1D1}">
      <dgm:prSet/>
      <dgm:spPr/>
      <dgm:t>
        <a:bodyPr/>
        <a:lstStyle/>
        <a:p>
          <a:r>
            <a:rPr lang="en-US"/>
            <a:t>Practice Problems</a:t>
          </a:r>
        </a:p>
      </dgm:t>
    </dgm:pt>
    <dgm:pt modelId="{3A0E50C3-BD41-46B3-AA25-00531A713879}" type="parTrans" cxnId="{5963DD7F-8E5A-4093-8B3D-77CF9E487CCF}">
      <dgm:prSet/>
      <dgm:spPr/>
      <dgm:t>
        <a:bodyPr/>
        <a:lstStyle/>
        <a:p>
          <a:endParaRPr lang="en-US"/>
        </a:p>
      </dgm:t>
    </dgm:pt>
    <dgm:pt modelId="{02C979F6-A137-4969-A6EC-673A96CB73F8}" type="sibTrans" cxnId="{5963DD7F-8E5A-4093-8B3D-77CF9E487CCF}">
      <dgm:prSet/>
      <dgm:spPr/>
      <dgm:t>
        <a:bodyPr/>
        <a:lstStyle/>
        <a:p>
          <a:endParaRPr lang="en-US"/>
        </a:p>
      </dgm:t>
    </dgm:pt>
    <dgm:pt modelId="{9AE21162-9D4E-6D40-B950-9ABB7A4A987F}" type="pres">
      <dgm:prSet presAssocID="{7C29D4C8-7A74-411D-84BA-306F074B5C6F}" presName="outerComposite" presStyleCnt="0">
        <dgm:presLayoutVars>
          <dgm:chMax val="5"/>
          <dgm:dir/>
          <dgm:resizeHandles val="exact"/>
        </dgm:presLayoutVars>
      </dgm:prSet>
      <dgm:spPr/>
    </dgm:pt>
    <dgm:pt modelId="{D45F36AB-D256-2D49-87FB-144BAFA95B3C}" type="pres">
      <dgm:prSet presAssocID="{7C29D4C8-7A74-411D-84BA-306F074B5C6F}" presName="dummyMaxCanvas" presStyleCnt="0">
        <dgm:presLayoutVars/>
      </dgm:prSet>
      <dgm:spPr/>
    </dgm:pt>
    <dgm:pt modelId="{E3FF3889-0FD6-4E47-9971-18E32DA35610}" type="pres">
      <dgm:prSet presAssocID="{7C29D4C8-7A74-411D-84BA-306F074B5C6F}" presName="FourNodes_1" presStyleLbl="node1" presStyleIdx="0" presStyleCnt="4">
        <dgm:presLayoutVars>
          <dgm:bulletEnabled val="1"/>
        </dgm:presLayoutVars>
      </dgm:prSet>
      <dgm:spPr/>
    </dgm:pt>
    <dgm:pt modelId="{576F5B5E-9FE6-724B-B6A1-2163119FCF4C}" type="pres">
      <dgm:prSet presAssocID="{7C29D4C8-7A74-411D-84BA-306F074B5C6F}" presName="FourNodes_2" presStyleLbl="node1" presStyleIdx="1" presStyleCnt="4">
        <dgm:presLayoutVars>
          <dgm:bulletEnabled val="1"/>
        </dgm:presLayoutVars>
      </dgm:prSet>
      <dgm:spPr/>
    </dgm:pt>
    <dgm:pt modelId="{80761C72-4D7E-0549-8D39-1079319F57DC}" type="pres">
      <dgm:prSet presAssocID="{7C29D4C8-7A74-411D-84BA-306F074B5C6F}" presName="FourNodes_3" presStyleLbl="node1" presStyleIdx="2" presStyleCnt="4">
        <dgm:presLayoutVars>
          <dgm:bulletEnabled val="1"/>
        </dgm:presLayoutVars>
      </dgm:prSet>
      <dgm:spPr/>
    </dgm:pt>
    <dgm:pt modelId="{23F0E642-0AAF-424C-9499-2446BCB78988}" type="pres">
      <dgm:prSet presAssocID="{7C29D4C8-7A74-411D-84BA-306F074B5C6F}" presName="FourNodes_4" presStyleLbl="node1" presStyleIdx="3" presStyleCnt="4">
        <dgm:presLayoutVars>
          <dgm:bulletEnabled val="1"/>
        </dgm:presLayoutVars>
      </dgm:prSet>
      <dgm:spPr/>
    </dgm:pt>
    <dgm:pt modelId="{22D7A009-3039-484C-B8D7-2FC15C4E4CE4}" type="pres">
      <dgm:prSet presAssocID="{7C29D4C8-7A74-411D-84BA-306F074B5C6F}" presName="FourConn_1-2" presStyleLbl="fgAccFollowNode1" presStyleIdx="0" presStyleCnt="3">
        <dgm:presLayoutVars>
          <dgm:bulletEnabled val="1"/>
        </dgm:presLayoutVars>
      </dgm:prSet>
      <dgm:spPr/>
    </dgm:pt>
    <dgm:pt modelId="{D58A58BB-FF1E-FE4E-9C8A-4B6970320340}" type="pres">
      <dgm:prSet presAssocID="{7C29D4C8-7A74-411D-84BA-306F074B5C6F}" presName="FourConn_2-3" presStyleLbl="fgAccFollowNode1" presStyleIdx="1" presStyleCnt="3">
        <dgm:presLayoutVars>
          <dgm:bulletEnabled val="1"/>
        </dgm:presLayoutVars>
      </dgm:prSet>
      <dgm:spPr/>
    </dgm:pt>
    <dgm:pt modelId="{5BC1FB9D-E054-2F48-B4B3-4605E9459212}" type="pres">
      <dgm:prSet presAssocID="{7C29D4C8-7A74-411D-84BA-306F074B5C6F}" presName="FourConn_3-4" presStyleLbl="fgAccFollowNode1" presStyleIdx="2" presStyleCnt="3">
        <dgm:presLayoutVars>
          <dgm:bulletEnabled val="1"/>
        </dgm:presLayoutVars>
      </dgm:prSet>
      <dgm:spPr/>
    </dgm:pt>
    <dgm:pt modelId="{C6B726A8-C9E5-B94A-9536-8D9A1751850D}" type="pres">
      <dgm:prSet presAssocID="{7C29D4C8-7A74-411D-84BA-306F074B5C6F}" presName="FourNodes_1_text" presStyleLbl="node1" presStyleIdx="3" presStyleCnt="4">
        <dgm:presLayoutVars>
          <dgm:bulletEnabled val="1"/>
        </dgm:presLayoutVars>
      </dgm:prSet>
      <dgm:spPr/>
    </dgm:pt>
    <dgm:pt modelId="{E7E7DA53-0D8C-F749-988E-02F6A4F8F90A}" type="pres">
      <dgm:prSet presAssocID="{7C29D4C8-7A74-411D-84BA-306F074B5C6F}" presName="FourNodes_2_text" presStyleLbl="node1" presStyleIdx="3" presStyleCnt="4">
        <dgm:presLayoutVars>
          <dgm:bulletEnabled val="1"/>
        </dgm:presLayoutVars>
      </dgm:prSet>
      <dgm:spPr/>
    </dgm:pt>
    <dgm:pt modelId="{D97C2B90-42B4-7941-97E2-E32D2A6B9DB3}" type="pres">
      <dgm:prSet presAssocID="{7C29D4C8-7A74-411D-84BA-306F074B5C6F}" presName="FourNodes_3_text" presStyleLbl="node1" presStyleIdx="3" presStyleCnt="4">
        <dgm:presLayoutVars>
          <dgm:bulletEnabled val="1"/>
        </dgm:presLayoutVars>
      </dgm:prSet>
      <dgm:spPr/>
    </dgm:pt>
    <dgm:pt modelId="{4F161E1E-CDBD-C448-940F-67698EF370E2}" type="pres">
      <dgm:prSet presAssocID="{7C29D4C8-7A74-411D-84BA-306F074B5C6F}" presName="FourNodes_4_text" presStyleLbl="node1" presStyleIdx="3" presStyleCnt="4">
        <dgm:presLayoutVars>
          <dgm:bulletEnabled val="1"/>
        </dgm:presLayoutVars>
      </dgm:prSet>
      <dgm:spPr/>
    </dgm:pt>
  </dgm:ptLst>
  <dgm:cxnLst>
    <dgm:cxn modelId="{364F930C-883D-574A-9D0C-F62BC908EB55}" type="presOf" srcId="{9A6CD08B-7357-47AE-BEEA-D39264DDB56C}" destId="{D58A58BB-FF1E-FE4E-9C8A-4B6970320340}" srcOrd="0" destOrd="0" presId="urn:microsoft.com/office/officeart/2005/8/layout/vProcess5"/>
    <dgm:cxn modelId="{A9D57117-EB74-2D46-A4BC-B4B6E344749B}" type="presOf" srcId="{2C9CD18A-C668-4FBE-BD96-3847F7AD23E2}" destId="{80761C72-4D7E-0549-8D39-1079319F57DC}" srcOrd="0" destOrd="0" presId="urn:microsoft.com/office/officeart/2005/8/layout/vProcess5"/>
    <dgm:cxn modelId="{069B3338-67F7-49B3-AD6D-0027C76093BC}" srcId="{7C29D4C8-7A74-411D-84BA-306F074B5C6F}" destId="{731DDF06-967C-49FD-A517-F6AE19A02F1B}" srcOrd="1" destOrd="0" parTransId="{4B3BA816-A7B6-479C-A1CB-6A276944B322}" sibTransId="{9A6CD08B-7357-47AE-BEEA-D39264DDB56C}"/>
    <dgm:cxn modelId="{9BA1B33E-54D3-0F4C-A349-FEDD9F282E95}" type="presOf" srcId="{808BE640-F88F-4FCF-9C78-1A3D703680CC}" destId="{22D7A009-3039-484C-B8D7-2FC15C4E4CE4}" srcOrd="0" destOrd="0" presId="urn:microsoft.com/office/officeart/2005/8/layout/vProcess5"/>
    <dgm:cxn modelId="{84D44346-6728-6C4B-BAA6-E67AA916EFE7}" type="presOf" srcId="{1F77F4B3-5A17-4502-8DEC-E68BDCE46D99}" destId="{5BC1FB9D-E054-2F48-B4B3-4605E9459212}" srcOrd="0" destOrd="0" presId="urn:microsoft.com/office/officeart/2005/8/layout/vProcess5"/>
    <dgm:cxn modelId="{4EA2DA47-3961-7C4B-8DBE-435F1B6D134F}" type="presOf" srcId="{731DDF06-967C-49FD-A517-F6AE19A02F1B}" destId="{E7E7DA53-0D8C-F749-988E-02F6A4F8F90A}" srcOrd="1" destOrd="0" presId="urn:microsoft.com/office/officeart/2005/8/layout/vProcess5"/>
    <dgm:cxn modelId="{7671285C-16A7-B240-B5FA-A25A3C40CC0A}" type="presOf" srcId="{7C29D4C8-7A74-411D-84BA-306F074B5C6F}" destId="{9AE21162-9D4E-6D40-B950-9ABB7A4A987F}" srcOrd="0" destOrd="0" presId="urn:microsoft.com/office/officeart/2005/8/layout/vProcess5"/>
    <dgm:cxn modelId="{554E6C60-D8E7-41FA-81FB-A40D2965F9CC}" srcId="{7C29D4C8-7A74-411D-84BA-306F074B5C6F}" destId="{2C9CD18A-C668-4FBE-BD96-3847F7AD23E2}" srcOrd="2" destOrd="0" parTransId="{F0E96211-1E9D-4971-A3EE-1E16DD440A31}" sibTransId="{1F77F4B3-5A17-4502-8DEC-E68BDCE46D99}"/>
    <dgm:cxn modelId="{8D737078-0A2A-4EF9-A563-B9DC9A64130F}" srcId="{7C29D4C8-7A74-411D-84BA-306F074B5C6F}" destId="{7F2404FE-37CF-4F75-A99F-7841892E11E9}" srcOrd="0" destOrd="0" parTransId="{2EB9B470-6B29-4B78-AF9F-94494D1F231D}" sibTransId="{808BE640-F88F-4FCF-9C78-1A3D703680CC}"/>
    <dgm:cxn modelId="{5963DD7F-8E5A-4093-8B3D-77CF9E487CCF}" srcId="{7C29D4C8-7A74-411D-84BA-306F074B5C6F}" destId="{85D4A8B6-5B72-462F-B6C7-38AC955DA1D1}" srcOrd="3" destOrd="0" parTransId="{3A0E50C3-BD41-46B3-AA25-00531A713879}" sibTransId="{02C979F6-A137-4969-A6EC-673A96CB73F8}"/>
    <dgm:cxn modelId="{C7B15981-E025-A641-8BA9-8BF3BCAF2DD8}" type="presOf" srcId="{731DDF06-967C-49FD-A517-F6AE19A02F1B}" destId="{576F5B5E-9FE6-724B-B6A1-2163119FCF4C}" srcOrd="0" destOrd="0" presId="urn:microsoft.com/office/officeart/2005/8/layout/vProcess5"/>
    <dgm:cxn modelId="{6E03C2A4-FDFD-584F-A9DF-C9B0BAAC0816}" type="presOf" srcId="{7F2404FE-37CF-4F75-A99F-7841892E11E9}" destId="{E3FF3889-0FD6-4E47-9971-18E32DA35610}" srcOrd="0" destOrd="0" presId="urn:microsoft.com/office/officeart/2005/8/layout/vProcess5"/>
    <dgm:cxn modelId="{AC5EC8BD-34BE-1C49-80BD-9DE4EE7FC76B}" type="presOf" srcId="{7F2404FE-37CF-4F75-A99F-7841892E11E9}" destId="{C6B726A8-C9E5-B94A-9536-8D9A1751850D}" srcOrd="1" destOrd="0" presId="urn:microsoft.com/office/officeart/2005/8/layout/vProcess5"/>
    <dgm:cxn modelId="{152DA9C4-877A-6942-B95A-F564726CE393}" type="presOf" srcId="{85D4A8B6-5B72-462F-B6C7-38AC955DA1D1}" destId="{23F0E642-0AAF-424C-9499-2446BCB78988}" srcOrd="0" destOrd="0" presId="urn:microsoft.com/office/officeart/2005/8/layout/vProcess5"/>
    <dgm:cxn modelId="{0C272ED5-9088-2047-9A08-FA8658A83BDA}" type="presOf" srcId="{85D4A8B6-5B72-462F-B6C7-38AC955DA1D1}" destId="{4F161E1E-CDBD-C448-940F-67698EF370E2}" srcOrd="1" destOrd="0" presId="urn:microsoft.com/office/officeart/2005/8/layout/vProcess5"/>
    <dgm:cxn modelId="{A57E9DF9-62D2-AF48-9D4D-08D0875BC066}" type="presOf" srcId="{2C9CD18A-C668-4FBE-BD96-3847F7AD23E2}" destId="{D97C2B90-42B4-7941-97E2-E32D2A6B9DB3}" srcOrd="1" destOrd="0" presId="urn:microsoft.com/office/officeart/2005/8/layout/vProcess5"/>
    <dgm:cxn modelId="{CA289824-732A-3F4A-B5D4-A803D2F03537}" type="presParOf" srcId="{9AE21162-9D4E-6D40-B950-9ABB7A4A987F}" destId="{D45F36AB-D256-2D49-87FB-144BAFA95B3C}" srcOrd="0" destOrd="0" presId="urn:microsoft.com/office/officeart/2005/8/layout/vProcess5"/>
    <dgm:cxn modelId="{18DE9095-28E7-F948-B427-26E2955EA90D}" type="presParOf" srcId="{9AE21162-9D4E-6D40-B950-9ABB7A4A987F}" destId="{E3FF3889-0FD6-4E47-9971-18E32DA35610}" srcOrd="1" destOrd="0" presId="urn:microsoft.com/office/officeart/2005/8/layout/vProcess5"/>
    <dgm:cxn modelId="{85B77516-18AB-AF45-939C-93E6E58D76E3}" type="presParOf" srcId="{9AE21162-9D4E-6D40-B950-9ABB7A4A987F}" destId="{576F5B5E-9FE6-724B-B6A1-2163119FCF4C}" srcOrd="2" destOrd="0" presId="urn:microsoft.com/office/officeart/2005/8/layout/vProcess5"/>
    <dgm:cxn modelId="{9F4A0D43-D51C-3349-8BA1-43543F445A7C}" type="presParOf" srcId="{9AE21162-9D4E-6D40-B950-9ABB7A4A987F}" destId="{80761C72-4D7E-0549-8D39-1079319F57DC}" srcOrd="3" destOrd="0" presId="urn:microsoft.com/office/officeart/2005/8/layout/vProcess5"/>
    <dgm:cxn modelId="{D5B4AE9B-BD06-6042-BF02-B34C97166032}" type="presParOf" srcId="{9AE21162-9D4E-6D40-B950-9ABB7A4A987F}" destId="{23F0E642-0AAF-424C-9499-2446BCB78988}" srcOrd="4" destOrd="0" presId="urn:microsoft.com/office/officeart/2005/8/layout/vProcess5"/>
    <dgm:cxn modelId="{F72C92D3-A92A-F044-B130-0E35FD587755}" type="presParOf" srcId="{9AE21162-9D4E-6D40-B950-9ABB7A4A987F}" destId="{22D7A009-3039-484C-B8D7-2FC15C4E4CE4}" srcOrd="5" destOrd="0" presId="urn:microsoft.com/office/officeart/2005/8/layout/vProcess5"/>
    <dgm:cxn modelId="{9FEB7105-1236-FF4C-8DDA-59498AA32903}" type="presParOf" srcId="{9AE21162-9D4E-6D40-B950-9ABB7A4A987F}" destId="{D58A58BB-FF1E-FE4E-9C8A-4B6970320340}" srcOrd="6" destOrd="0" presId="urn:microsoft.com/office/officeart/2005/8/layout/vProcess5"/>
    <dgm:cxn modelId="{57E8D621-A3DC-904B-B804-42E31C64534C}" type="presParOf" srcId="{9AE21162-9D4E-6D40-B950-9ABB7A4A987F}" destId="{5BC1FB9D-E054-2F48-B4B3-4605E9459212}" srcOrd="7" destOrd="0" presId="urn:microsoft.com/office/officeart/2005/8/layout/vProcess5"/>
    <dgm:cxn modelId="{FA0F610D-F2C0-8D4C-A605-FB9E7418B4B2}" type="presParOf" srcId="{9AE21162-9D4E-6D40-B950-9ABB7A4A987F}" destId="{C6B726A8-C9E5-B94A-9536-8D9A1751850D}" srcOrd="8" destOrd="0" presId="urn:microsoft.com/office/officeart/2005/8/layout/vProcess5"/>
    <dgm:cxn modelId="{3908303B-3E1E-2E4E-80D8-655FB109C423}" type="presParOf" srcId="{9AE21162-9D4E-6D40-B950-9ABB7A4A987F}" destId="{E7E7DA53-0D8C-F749-988E-02F6A4F8F90A}" srcOrd="9" destOrd="0" presId="urn:microsoft.com/office/officeart/2005/8/layout/vProcess5"/>
    <dgm:cxn modelId="{EFB93865-906C-6543-B267-1ED35F4A307D}" type="presParOf" srcId="{9AE21162-9D4E-6D40-B950-9ABB7A4A987F}" destId="{D97C2B90-42B4-7941-97E2-E32D2A6B9DB3}" srcOrd="10" destOrd="0" presId="urn:microsoft.com/office/officeart/2005/8/layout/vProcess5"/>
    <dgm:cxn modelId="{4C681AE9-9EB9-694E-B0EF-64B439A9F169}" type="presParOf" srcId="{9AE21162-9D4E-6D40-B950-9ABB7A4A987F}" destId="{4F161E1E-CDBD-C448-940F-67698EF370E2}"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222CD9-3AF4-4EE4-834E-64BE9684EE1D}" type="doc">
      <dgm:prSet loTypeId="urn:microsoft.com/office/officeart/2008/layout/LinedList" loCatId="list" qsTypeId="urn:microsoft.com/office/officeart/2005/8/quickstyle/simple4" qsCatId="simple" csTypeId="urn:microsoft.com/office/officeart/2005/8/colors/colorful5" csCatId="colorful"/>
      <dgm:spPr/>
      <dgm:t>
        <a:bodyPr/>
        <a:lstStyle/>
        <a:p>
          <a:endParaRPr lang="en-US"/>
        </a:p>
      </dgm:t>
    </dgm:pt>
    <dgm:pt modelId="{229F648B-61B2-4DEC-A3F1-9FF2FDD8C79E}">
      <dgm:prSet/>
      <dgm:spPr/>
      <dgm:t>
        <a:bodyPr/>
        <a:lstStyle/>
        <a:p>
          <a:r>
            <a:rPr lang="en-US"/>
            <a:t>Similar to real life in programming also, we need to make decisions</a:t>
          </a:r>
        </a:p>
      </dgm:t>
    </dgm:pt>
    <dgm:pt modelId="{92867A92-7DB7-42C8-9D57-7F9BFD5EB02A}" type="parTrans" cxnId="{8A6FA6BE-0F18-4460-AE56-4BB40C32EDEE}">
      <dgm:prSet/>
      <dgm:spPr/>
      <dgm:t>
        <a:bodyPr/>
        <a:lstStyle/>
        <a:p>
          <a:endParaRPr lang="en-US"/>
        </a:p>
      </dgm:t>
    </dgm:pt>
    <dgm:pt modelId="{8CB3FB79-15B1-49A0-B6B0-EB3F483569FD}" type="sibTrans" cxnId="{8A6FA6BE-0F18-4460-AE56-4BB40C32EDEE}">
      <dgm:prSet/>
      <dgm:spPr/>
      <dgm:t>
        <a:bodyPr/>
        <a:lstStyle/>
        <a:p>
          <a:endParaRPr lang="en-US"/>
        </a:p>
      </dgm:t>
    </dgm:pt>
    <dgm:pt modelId="{482BAA87-6E6D-40A5-BFF1-11DC37E0252C}">
      <dgm:prSet/>
      <dgm:spPr/>
      <dgm:t>
        <a:bodyPr/>
        <a:lstStyle/>
        <a:p>
          <a:r>
            <a:rPr lang="en-US"/>
            <a:t>Based on these decision we execute the next block/chunk of code.</a:t>
          </a:r>
        </a:p>
      </dgm:t>
    </dgm:pt>
    <dgm:pt modelId="{7C3BDFD1-7BCC-44FE-9CFB-202B48D61BFC}" type="parTrans" cxnId="{271817AE-E088-4D93-9023-965CA548139F}">
      <dgm:prSet/>
      <dgm:spPr/>
      <dgm:t>
        <a:bodyPr/>
        <a:lstStyle/>
        <a:p>
          <a:endParaRPr lang="en-US"/>
        </a:p>
      </dgm:t>
    </dgm:pt>
    <dgm:pt modelId="{810A5273-BCD1-4839-90DA-514BEAE90FC8}" type="sibTrans" cxnId="{271817AE-E088-4D93-9023-965CA548139F}">
      <dgm:prSet/>
      <dgm:spPr/>
      <dgm:t>
        <a:bodyPr/>
        <a:lstStyle/>
        <a:p>
          <a:endParaRPr lang="en-US"/>
        </a:p>
      </dgm:t>
    </dgm:pt>
    <dgm:pt modelId="{2EDEA0C5-8D75-404A-8B38-DD70CB52E9FB}">
      <dgm:prSet/>
      <dgm:spPr/>
      <dgm:t>
        <a:bodyPr/>
        <a:lstStyle/>
        <a:p>
          <a:r>
            <a:rPr lang="en-US"/>
            <a:t>In programming languages like Python, decision making statements decide the direction in which your program flows</a:t>
          </a:r>
        </a:p>
      </dgm:t>
    </dgm:pt>
    <dgm:pt modelId="{3E62FD5B-6E55-4042-9ECA-87FC684D8280}" type="parTrans" cxnId="{872CA748-8C3B-4D26-A723-5988047A8059}">
      <dgm:prSet/>
      <dgm:spPr/>
      <dgm:t>
        <a:bodyPr/>
        <a:lstStyle/>
        <a:p>
          <a:endParaRPr lang="en-US"/>
        </a:p>
      </dgm:t>
    </dgm:pt>
    <dgm:pt modelId="{B9CF1B40-E2A3-4430-8CD3-8A9971A1CF97}" type="sibTrans" cxnId="{872CA748-8C3B-4D26-A723-5988047A8059}">
      <dgm:prSet/>
      <dgm:spPr/>
      <dgm:t>
        <a:bodyPr/>
        <a:lstStyle/>
        <a:p>
          <a:endParaRPr lang="en-US"/>
        </a:p>
      </dgm:t>
    </dgm:pt>
    <dgm:pt modelId="{AD84F7CC-6744-452D-8D89-27DAD33B4B40}">
      <dgm:prSet/>
      <dgm:spPr/>
      <dgm:t>
        <a:bodyPr/>
        <a:lstStyle/>
        <a:p>
          <a:r>
            <a:rPr lang="en-US"/>
            <a:t>Decision making statements available in python are:</a:t>
          </a:r>
        </a:p>
      </dgm:t>
    </dgm:pt>
    <dgm:pt modelId="{BA3FB18A-F3BF-49C1-8EF8-B929B4A6A0F7}" type="parTrans" cxnId="{7E7D1D4C-25A5-4C6D-8DC9-B3BF09ECC48E}">
      <dgm:prSet/>
      <dgm:spPr/>
      <dgm:t>
        <a:bodyPr/>
        <a:lstStyle/>
        <a:p>
          <a:endParaRPr lang="en-US"/>
        </a:p>
      </dgm:t>
    </dgm:pt>
    <dgm:pt modelId="{E59DD56F-0CEC-46D8-B064-7EAAF0526A58}" type="sibTrans" cxnId="{7E7D1D4C-25A5-4C6D-8DC9-B3BF09ECC48E}">
      <dgm:prSet/>
      <dgm:spPr/>
      <dgm:t>
        <a:bodyPr/>
        <a:lstStyle/>
        <a:p>
          <a:endParaRPr lang="en-US"/>
        </a:p>
      </dgm:t>
    </dgm:pt>
    <dgm:pt modelId="{16178B5F-6273-43FA-9CE1-D1503BE58928}">
      <dgm:prSet/>
      <dgm:spPr/>
      <dgm:t>
        <a:bodyPr/>
        <a:lstStyle/>
        <a:p>
          <a:r>
            <a:rPr lang="en-US">
              <a:hlinkClick xmlns:r="http://schemas.openxmlformats.org/officeDocument/2006/relationships" r:id="rId1"/>
            </a:rPr>
            <a:t>if statement</a:t>
          </a:r>
          <a:endParaRPr lang="en-US"/>
        </a:p>
      </dgm:t>
    </dgm:pt>
    <dgm:pt modelId="{70ED5897-3BBD-4C54-9E30-1316E248E559}" type="parTrans" cxnId="{65CFC28A-25AD-4BA2-97D5-9D7415AA1AE9}">
      <dgm:prSet/>
      <dgm:spPr/>
      <dgm:t>
        <a:bodyPr/>
        <a:lstStyle/>
        <a:p>
          <a:endParaRPr lang="en-US"/>
        </a:p>
      </dgm:t>
    </dgm:pt>
    <dgm:pt modelId="{10D5B663-0BEE-435D-A85F-E546F1EFD6C8}" type="sibTrans" cxnId="{65CFC28A-25AD-4BA2-97D5-9D7415AA1AE9}">
      <dgm:prSet/>
      <dgm:spPr/>
      <dgm:t>
        <a:bodyPr/>
        <a:lstStyle/>
        <a:p>
          <a:endParaRPr lang="en-US"/>
        </a:p>
      </dgm:t>
    </dgm:pt>
    <dgm:pt modelId="{094F300B-35D6-40F1-875D-D657AAEC9A81}">
      <dgm:prSet/>
      <dgm:spPr/>
      <dgm:t>
        <a:bodyPr/>
        <a:lstStyle/>
        <a:p>
          <a:r>
            <a:rPr lang="en-US" u="sng">
              <a:hlinkClick xmlns:r="http://schemas.openxmlformats.org/officeDocument/2006/relationships" r:id="rId1"/>
            </a:rPr>
            <a:t>if..else statements</a:t>
          </a:r>
          <a:endParaRPr lang="en-US"/>
        </a:p>
      </dgm:t>
    </dgm:pt>
    <dgm:pt modelId="{5A3BD675-B1B2-4564-AA88-5886BA8CC9B8}" type="parTrans" cxnId="{C78F8358-45BD-4739-A296-48157898A5BC}">
      <dgm:prSet/>
      <dgm:spPr/>
      <dgm:t>
        <a:bodyPr/>
        <a:lstStyle/>
        <a:p>
          <a:endParaRPr lang="en-US"/>
        </a:p>
      </dgm:t>
    </dgm:pt>
    <dgm:pt modelId="{F9FF41F0-3D78-44FF-860F-77E625259D34}" type="sibTrans" cxnId="{C78F8358-45BD-4739-A296-48157898A5BC}">
      <dgm:prSet/>
      <dgm:spPr/>
      <dgm:t>
        <a:bodyPr/>
        <a:lstStyle/>
        <a:p>
          <a:endParaRPr lang="en-US"/>
        </a:p>
      </dgm:t>
    </dgm:pt>
    <dgm:pt modelId="{CD23FFE0-820A-4DB1-9D5B-3E0F1EE94A4D}">
      <dgm:prSet/>
      <dgm:spPr/>
      <dgm:t>
        <a:bodyPr/>
        <a:lstStyle/>
        <a:p>
          <a:r>
            <a:rPr lang="en-US" u="sng">
              <a:hlinkClick xmlns:r="http://schemas.openxmlformats.org/officeDocument/2006/relationships" r:id="rId1"/>
            </a:rPr>
            <a:t>nested if statements</a:t>
          </a:r>
          <a:endParaRPr lang="en-US"/>
        </a:p>
      </dgm:t>
    </dgm:pt>
    <dgm:pt modelId="{81D347EF-7112-401F-81AB-B3DEFE78FDF4}" type="parTrans" cxnId="{F20F4CCD-5359-404C-A073-E4405DE6D057}">
      <dgm:prSet/>
      <dgm:spPr/>
      <dgm:t>
        <a:bodyPr/>
        <a:lstStyle/>
        <a:p>
          <a:endParaRPr lang="en-US"/>
        </a:p>
      </dgm:t>
    </dgm:pt>
    <dgm:pt modelId="{999D3C43-6A8B-484A-9CE0-83F38845CF74}" type="sibTrans" cxnId="{F20F4CCD-5359-404C-A073-E4405DE6D057}">
      <dgm:prSet/>
      <dgm:spPr/>
      <dgm:t>
        <a:bodyPr/>
        <a:lstStyle/>
        <a:p>
          <a:endParaRPr lang="en-US"/>
        </a:p>
      </dgm:t>
    </dgm:pt>
    <dgm:pt modelId="{CD021B59-986F-47BD-8B79-FB0C15784A88}">
      <dgm:prSet/>
      <dgm:spPr/>
      <dgm:t>
        <a:bodyPr/>
        <a:lstStyle/>
        <a:p>
          <a:r>
            <a:rPr lang="en-US" u="sng">
              <a:hlinkClick xmlns:r="http://schemas.openxmlformats.org/officeDocument/2006/relationships" r:id="rId1"/>
            </a:rPr>
            <a:t>if-elif ladder</a:t>
          </a:r>
          <a:endParaRPr lang="en-US"/>
        </a:p>
      </dgm:t>
    </dgm:pt>
    <dgm:pt modelId="{FC558C5C-526C-4099-B08E-A1D9A2A737F0}" type="parTrans" cxnId="{417F583C-8E75-4B34-AFBE-A7CE36E03CDA}">
      <dgm:prSet/>
      <dgm:spPr/>
      <dgm:t>
        <a:bodyPr/>
        <a:lstStyle/>
        <a:p>
          <a:endParaRPr lang="en-US"/>
        </a:p>
      </dgm:t>
    </dgm:pt>
    <dgm:pt modelId="{55740627-6C8B-414B-8A93-46C29D6A176A}" type="sibTrans" cxnId="{417F583C-8E75-4B34-AFBE-A7CE36E03CDA}">
      <dgm:prSet/>
      <dgm:spPr/>
      <dgm:t>
        <a:bodyPr/>
        <a:lstStyle/>
        <a:p>
          <a:endParaRPr lang="en-US"/>
        </a:p>
      </dgm:t>
    </dgm:pt>
    <dgm:pt modelId="{ACF48BCA-D559-CD40-8AB4-CC529D839CBD}" type="pres">
      <dgm:prSet presAssocID="{20222CD9-3AF4-4EE4-834E-64BE9684EE1D}" presName="vert0" presStyleCnt="0">
        <dgm:presLayoutVars>
          <dgm:dir/>
          <dgm:animOne val="branch"/>
          <dgm:animLvl val="lvl"/>
        </dgm:presLayoutVars>
      </dgm:prSet>
      <dgm:spPr/>
    </dgm:pt>
    <dgm:pt modelId="{D198814A-6120-9641-B964-C297EE44D63E}" type="pres">
      <dgm:prSet presAssocID="{229F648B-61B2-4DEC-A3F1-9FF2FDD8C79E}" presName="thickLine" presStyleLbl="alignNode1" presStyleIdx="0" presStyleCnt="8"/>
      <dgm:spPr/>
    </dgm:pt>
    <dgm:pt modelId="{76508FF0-C275-854E-AC15-EAC532348189}" type="pres">
      <dgm:prSet presAssocID="{229F648B-61B2-4DEC-A3F1-9FF2FDD8C79E}" presName="horz1" presStyleCnt="0"/>
      <dgm:spPr/>
    </dgm:pt>
    <dgm:pt modelId="{8A902444-F486-DE4E-B352-3D77B9CC47A4}" type="pres">
      <dgm:prSet presAssocID="{229F648B-61B2-4DEC-A3F1-9FF2FDD8C79E}" presName="tx1" presStyleLbl="revTx" presStyleIdx="0" presStyleCnt="8"/>
      <dgm:spPr/>
    </dgm:pt>
    <dgm:pt modelId="{00AEEB79-E81E-6D41-BE5F-2C2812DE0A02}" type="pres">
      <dgm:prSet presAssocID="{229F648B-61B2-4DEC-A3F1-9FF2FDD8C79E}" presName="vert1" presStyleCnt="0"/>
      <dgm:spPr/>
    </dgm:pt>
    <dgm:pt modelId="{BC8CA646-9F17-1A4C-9353-7EE29AA4906C}" type="pres">
      <dgm:prSet presAssocID="{482BAA87-6E6D-40A5-BFF1-11DC37E0252C}" presName="thickLine" presStyleLbl="alignNode1" presStyleIdx="1" presStyleCnt="8"/>
      <dgm:spPr/>
    </dgm:pt>
    <dgm:pt modelId="{B10ED460-8189-E44A-A0CF-0EBF696BA46E}" type="pres">
      <dgm:prSet presAssocID="{482BAA87-6E6D-40A5-BFF1-11DC37E0252C}" presName="horz1" presStyleCnt="0"/>
      <dgm:spPr/>
    </dgm:pt>
    <dgm:pt modelId="{3A8A315A-E977-BA4A-AE0C-894FF5BE4F08}" type="pres">
      <dgm:prSet presAssocID="{482BAA87-6E6D-40A5-BFF1-11DC37E0252C}" presName="tx1" presStyleLbl="revTx" presStyleIdx="1" presStyleCnt="8"/>
      <dgm:spPr/>
    </dgm:pt>
    <dgm:pt modelId="{46F7ADF2-6340-1D4D-B873-EC83F09EE9BC}" type="pres">
      <dgm:prSet presAssocID="{482BAA87-6E6D-40A5-BFF1-11DC37E0252C}" presName="vert1" presStyleCnt="0"/>
      <dgm:spPr/>
    </dgm:pt>
    <dgm:pt modelId="{D01DC3B8-1795-5E44-BBCD-6DA7CB5E9393}" type="pres">
      <dgm:prSet presAssocID="{2EDEA0C5-8D75-404A-8B38-DD70CB52E9FB}" presName="thickLine" presStyleLbl="alignNode1" presStyleIdx="2" presStyleCnt="8"/>
      <dgm:spPr/>
    </dgm:pt>
    <dgm:pt modelId="{D3198DD8-8DC8-AB4C-B184-3823D0FAE2D2}" type="pres">
      <dgm:prSet presAssocID="{2EDEA0C5-8D75-404A-8B38-DD70CB52E9FB}" presName="horz1" presStyleCnt="0"/>
      <dgm:spPr/>
    </dgm:pt>
    <dgm:pt modelId="{E6F754A0-D834-C446-98D2-87AA92130AB8}" type="pres">
      <dgm:prSet presAssocID="{2EDEA0C5-8D75-404A-8B38-DD70CB52E9FB}" presName="tx1" presStyleLbl="revTx" presStyleIdx="2" presStyleCnt="8"/>
      <dgm:spPr/>
    </dgm:pt>
    <dgm:pt modelId="{051C5CF4-2ABA-4440-8761-903CB4006F76}" type="pres">
      <dgm:prSet presAssocID="{2EDEA0C5-8D75-404A-8B38-DD70CB52E9FB}" presName="vert1" presStyleCnt="0"/>
      <dgm:spPr/>
    </dgm:pt>
    <dgm:pt modelId="{751CF763-6F06-9B41-84A5-333CC6D7E8F2}" type="pres">
      <dgm:prSet presAssocID="{AD84F7CC-6744-452D-8D89-27DAD33B4B40}" presName="thickLine" presStyleLbl="alignNode1" presStyleIdx="3" presStyleCnt="8"/>
      <dgm:spPr/>
    </dgm:pt>
    <dgm:pt modelId="{D107836E-153E-2547-A670-9E9BB5562C63}" type="pres">
      <dgm:prSet presAssocID="{AD84F7CC-6744-452D-8D89-27DAD33B4B40}" presName="horz1" presStyleCnt="0"/>
      <dgm:spPr/>
    </dgm:pt>
    <dgm:pt modelId="{C104F388-C6D6-3843-A19B-B3880EC73CCF}" type="pres">
      <dgm:prSet presAssocID="{AD84F7CC-6744-452D-8D89-27DAD33B4B40}" presName="tx1" presStyleLbl="revTx" presStyleIdx="3" presStyleCnt="8"/>
      <dgm:spPr/>
    </dgm:pt>
    <dgm:pt modelId="{49AC59E9-88E9-B740-B99F-C04175F1C1BB}" type="pres">
      <dgm:prSet presAssocID="{AD84F7CC-6744-452D-8D89-27DAD33B4B40}" presName="vert1" presStyleCnt="0"/>
      <dgm:spPr/>
    </dgm:pt>
    <dgm:pt modelId="{5711773D-DB04-8047-8319-8EC87528A2AE}" type="pres">
      <dgm:prSet presAssocID="{16178B5F-6273-43FA-9CE1-D1503BE58928}" presName="thickLine" presStyleLbl="alignNode1" presStyleIdx="4" presStyleCnt="8"/>
      <dgm:spPr/>
    </dgm:pt>
    <dgm:pt modelId="{DC870ED6-EDAD-994F-82B8-383829C7E5C0}" type="pres">
      <dgm:prSet presAssocID="{16178B5F-6273-43FA-9CE1-D1503BE58928}" presName="horz1" presStyleCnt="0"/>
      <dgm:spPr/>
    </dgm:pt>
    <dgm:pt modelId="{10F6F781-4FA5-BE47-A07D-D0A284DF0472}" type="pres">
      <dgm:prSet presAssocID="{16178B5F-6273-43FA-9CE1-D1503BE58928}" presName="tx1" presStyleLbl="revTx" presStyleIdx="4" presStyleCnt="8"/>
      <dgm:spPr/>
    </dgm:pt>
    <dgm:pt modelId="{5246D225-E86C-0448-9B40-E11DCDD7F0EA}" type="pres">
      <dgm:prSet presAssocID="{16178B5F-6273-43FA-9CE1-D1503BE58928}" presName="vert1" presStyleCnt="0"/>
      <dgm:spPr/>
    </dgm:pt>
    <dgm:pt modelId="{195E559F-B845-B842-95E0-3FDEC573ADC5}" type="pres">
      <dgm:prSet presAssocID="{094F300B-35D6-40F1-875D-D657AAEC9A81}" presName="thickLine" presStyleLbl="alignNode1" presStyleIdx="5" presStyleCnt="8"/>
      <dgm:spPr/>
    </dgm:pt>
    <dgm:pt modelId="{AD927F0E-741D-8145-A5C9-E46B0EED2A99}" type="pres">
      <dgm:prSet presAssocID="{094F300B-35D6-40F1-875D-D657AAEC9A81}" presName="horz1" presStyleCnt="0"/>
      <dgm:spPr/>
    </dgm:pt>
    <dgm:pt modelId="{D3E645D1-362E-0942-8F4B-DB2E9B623A54}" type="pres">
      <dgm:prSet presAssocID="{094F300B-35D6-40F1-875D-D657AAEC9A81}" presName="tx1" presStyleLbl="revTx" presStyleIdx="5" presStyleCnt="8"/>
      <dgm:spPr/>
    </dgm:pt>
    <dgm:pt modelId="{9B97F896-52F9-DE40-881D-9E93EC62582F}" type="pres">
      <dgm:prSet presAssocID="{094F300B-35D6-40F1-875D-D657AAEC9A81}" presName="vert1" presStyleCnt="0"/>
      <dgm:spPr/>
    </dgm:pt>
    <dgm:pt modelId="{036BB5A6-88F4-2747-BD0D-FB652B508A44}" type="pres">
      <dgm:prSet presAssocID="{CD23FFE0-820A-4DB1-9D5B-3E0F1EE94A4D}" presName="thickLine" presStyleLbl="alignNode1" presStyleIdx="6" presStyleCnt="8"/>
      <dgm:spPr/>
    </dgm:pt>
    <dgm:pt modelId="{13782135-E03D-844B-84DC-480A0A52D497}" type="pres">
      <dgm:prSet presAssocID="{CD23FFE0-820A-4DB1-9D5B-3E0F1EE94A4D}" presName="horz1" presStyleCnt="0"/>
      <dgm:spPr/>
    </dgm:pt>
    <dgm:pt modelId="{453DB0DD-FC18-8244-B62A-6E3B08D57B93}" type="pres">
      <dgm:prSet presAssocID="{CD23FFE0-820A-4DB1-9D5B-3E0F1EE94A4D}" presName="tx1" presStyleLbl="revTx" presStyleIdx="6" presStyleCnt="8"/>
      <dgm:spPr/>
    </dgm:pt>
    <dgm:pt modelId="{42EBC25E-2A57-1D46-807E-821AA8C11ED7}" type="pres">
      <dgm:prSet presAssocID="{CD23FFE0-820A-4DB1-9D5B-3E0F1EE94A4D}" presName="vert1" presStyleCnt="0"/>
      <dgm:spPr/>
    </dgm:pt>
    <dgm:pt modelId="{6D03DCD7-7CF0-CB4A-A3C2-DDEA6A42FDA4}" type="pres">
      <dgm:prSet presAssocID="{CD021B59-986F-47BD-8B79-FB0C15784A88}" presName="thickLine" presStyleLbl="alignNode1" presStyleIdx="7" presStyleCnt="8"/>
      <dgm:spPr/>
    </dgm:pt>
    <dgm:pt modelId="{69B2EDE1-124F-824A-836E-1DE6B8C0FA25}" type="pres">
      <dgm:prSet presAssocID="{CD021B59-986F-47BD-8B79-FB0C15784A88}" presName="horz1" presStyleCnt="0"/>
      <dgm:spPr/>
    </dgm:pt>
    <dgm:pt modelId="{CF63EECD-C1BC-4B4C-9E5F-58C49306A6E9}" type="pres">
      <dgm:prSet presAssocID="{CD021B59-986F-47BD-8B79-FB0C15784A88}" presName="tx1" presStyleLbl="revTx" presStyleIdx="7" presStyleCnt="8"/>
      <dgm:spPr/>
    </dgm:pt>
    <dgm:pt modelId="{DFD0B3DF-72E7-F54A-995B-CB3CF0933B1A}" type="pres">
      <dgm:prSet presAssocID="{CD021B59-986F-47BD-8B79-FB0C15784A88}" presName="vert1" presStyleCnt="0"/>
      <dgm:spPr/>
    </dgm:pt>
  </dgm:ptLst>
  <dgm:cxnLst>
    <dgm:cxn modelId="{76557706-C527-884D-9B03-671DC77B15B4}" type="presOf" srcId="{229F648B-61B2-4DEC-A3F1-9FF2FDD8C79E}" destId="{8A902444-F486-DE4E-B352-3D77B9CC47A4}" srcOrd="0" destOrd="0" presId="urn:microsoft.com/office/officeart/2008/layout/LinedList"/>
    <dgm:cxn modelId="{54059436-CB26-504D-8E8D-DF95875FDD23}" type="presOf" srcId="{AD84F7CC-6744-452D-8D89-27DAD33B4B40}" destId="{C104F388-C6D6-3843-A19B-B3880EC73CCF}" srcOrd="0" destOrd="0" presId="urn:microsoft.com/office/officeart/2008/layout/LinedList"/>
    <dgm:cxn modelId="{3CB60C37-77AB-6042-9231-F7848387B300}" type="presOf" srcId="{094F300B-35D6-40F1-875D-D657AAEC9A81}" destId="{D3E645D1-362E-0942-8F4B-DB2E9B623A54}" srcOrd="0" destOrd="0" presId="urn:microsoft.com/office/officeart/2008/layout/LinedList"/>
    <dgm:cxn modelId="{417F583C-8E75-4B34-AFBE-A7CE36E03CDA}" srcId="{20222CD9-3AF4-4EE4-834E-64BE9684EE1D}" destId="{CD021B59-986F-47BD-8B79-FB0C15784A88}" srcOrd="7" destOrd="0" parTransId="{FC558C5C-526C-4099-B08E-A1D9A2A737F0}" sibTransId="{55740627-6C8B-414B-8A93-46C29D6A176A}"/>
    <dgm:cxn modelId="{872CA748-8C3B-4D26-A723-5988047A8059}" srcId="{20222CD9-3AF4-4EE4-834E-64BE9684EE1D}" destId="{2EDEA0C5-8D75-404A-8B38-DD70CB52E9FB}" srcOrd="2" destOrd="0" parTransId="{3E62FD5B-6E55-4042-9ECA-87FC684D8280}" sibTransId="{B9CF1B40-E2A3-4430-8CD3-8A9971A1CF97}"/>
    <dgm:cxn modelId="{7E7D1D4C-25A5-4C6D-8DC9-B3BF09ECC48E}" srcId="{20222CD9-3AF4-4EE4-834E-64BE9684EE1D}" destId="{AD84F7CC-6744-452D-8D89-27DAD33B4B40}" srcOrd="3" destOrd="0" parTransId="{BA3FB18A-F3BF-49C1-8EF8-B929B4A6A0F7}" sibTransId="{E59DD56F-0CEC-46D8-B064-7EAAF0526A58}"/>
    <dgm:cxn modelId="{015B6F58-D3EA-E847-81CD-032E21B7E22D}" type="presOf" srcId="{CD23FFE0-820A-4DB1-9D5B-3E0F1EE94A4D}" destId="{453DB0DD-FC18-8244-B62A-6E3B08D57B93}" srcOrd="0" destOrd="0" presId="urn:microsoft.com/office/officeart/2008/layout/LinedList"/>
    <dgm:cxn modelId="{C78F8358-45BD-4739-A296-48157898A5BC}" srcId="{20222CD9-3AF4-4EE4-834E-64BE9684EE1D}" destId="{094F300B-35D6-40F1-875D-D657AAEC9A81}" srcOrd="5" destOrd="0" parTransId="{5A3BD675-B1B2-4564-AA88-5886BA8CC9B8}" sibTransId="{F9FF41F0-3D78-44FF-860F-77E625259D34}"/>
    <dgm:cxn modelId="{01661D59-335C-8E43-AC24-2D06D7A66F19}" type="presOf" srcId="{16178B5F-6273-43FA-9CE1-D1503BE58928}" destId="{10F6F781-4FA5-BE47-A07D-D0A284DF0472}" srcOrd="0" destOrd="0" presId="urn:microsoft.com/office/officeart/2008/layout/LinedList"/>
    <dgm:cxn modelId="{65CFC28A-25AD-4BA2-97D5-9D7415AA1AE9}" srcId="{20222CD9-3AF4-4EE4-834E-64BE9684EE1D}" destId="{16178B5F-6273-43FA-9CE1-D1503BE58928}" srcOrd="4" destOrd="0" parTransId="{70ED5897-3BBD-4C54-9E30-1316E248E559}" sibTransId="{10D5B663-0BEE-435D-A85F-E546F1EFD6C8}"/>
    <dgm:cxn modelId="{A6C41D8B-AB8A-AE4B-AAEC-ECD9813EB604}" type="presOf" srcId="{2EDEA0C5-8D75-404A-8B38-DD70CB52E9FB}" destId="{E6F754A0-D834-C446-98D2-87AA92130AB8}" srcOrd="0" destOrd="0" presId="urn:microsoft.com/office/officeart/2008/layout/LinedList"/>
    <dgm:cxn modelId="{271817AE-E088-4D93-9023-965CA548139F}" srcId="{20222CD9-3AF4-4EE4-834E-64BE9684EE1D}" destId="{482BAA87-6E6D-40A5-BFF1-11DC37E0252C}" srcOrd="1" destOrd="0" parTransId="{7C3BDFD1-7BCC-44FE-9CFB-202B48D61BFC}" sibTransId="{810A5273-BCD1-4839-90DA-514BEAE90FC8}"/>
    <dgm:cxn modelId="{8A6FA6BE-0F18-4460-AE56-4BB40C32EDEE}" srcId="{20222CD9-3AF4-4EE4-834E-64BE9684EE1D}" destId="{229F648B-61B2-4DEC-A3F1-9FF2FDD8C79E}" srcOrd="0" destOrd="0" parTransId="{92867A92-7DB7-42C8-9D57-7F9BFD5EB02A}" sibTransId="{8CB3FB79-15B1-49A0-B6B0-EB3F483569FD}"/>
    <dgm:cxn modelId="{87D0F6C1-5D10-6246-8F1C-51087F068B4E}" type="presOf" srcId="{482BAA87-6E6D-40A5-BFF1-11DC37E0252C}" destId="{3A8A315A-E977-BA4A-AE0C-894FF5BE4F08}" srcOrd="0" destOrd="0" presId="urn:microsoft.com/office/officeart/2008/layout/LinedList"/>
    <dgm:cxn modelId="{F20F4CCD-5359-404C-A073-E4405DE6D057}" srcId="{20222CD9-3AF4-4EE4-834E-64BE9684EE1D}" destId="{CD23FFE0-820A-4DB1-9D5B-3E0F1EE94A4D}" srcOrd="6" destOrd="0" parTransId="{81D347EF-7112-401F-81AB-B3DEFE78FDF4}" sibTransId="{999D3C43-6A8B-484A-9CE0-83F38845CF74}"/>
    <dgm:cxn modelId="{1CD79ED1-10EB-C549-A641-664DFE74F4FF}" type="presOf" srcId="{CD021B59-986F-47BD-8B79-FB0C15784A88}" destId="{CF63EECD-C1BC-4B4C-9E5F-58C49306A6E9}" srcOrd="0" destOrd="0" presId="urn:microsoft.com/office/officeart/2008/layout/LinedList"/>
    <dgm:cxn modelId="{97FAE9D7-F958-A04D-8CAC-86BFFE6F137E}" type="presOf" srcId="{20222CD9-3AF4-4EE4-834E-64BE9684EE1D}" destId="{ACF48BCA-D559-CD40-8AB4-CC529D839CBD}" srcOrd="0" destOrd="0" presId="urn:microsoft.com/office/officeart/2008/layout/LinedList"/>
    <dgm:cxn modelId="{1AD0328C-2D75-D542-B212-ECDA499D71B1}" type="presParOf" srcId="{ACF48BCA-D559-CD40-8AB4-CC529D839CBD}" destId="{D198814A-6120-9641-B964-C297EE44D63E}" srcOrd="0" destOrd="0" presId="urn:microsoft.com/office/officeart/2008/layout/LinedList"/>
    <dgm:cxn modelId="{5BD2C867-7E86-4C4E-8281-D798AE8AA268}" type="presParOf" srcId="{ACF48BCA-D559-CD40-8AB4-CC529D839CBD}" destId="{76508FF0-C275-854E-AC15-EAC532348189}" srcOrd="1" destOrd="0" presId="urn:microsoft.com/office/officeart/2008/layout/LinedList"/>
    <dgm:cxn modelId="{64C6A08F-1CE8-6046-B4E8-B77450086856}" type="presParOf" srcId="{76508FF0-C275-854E-AC15-EAC532348189}" destId="{8A902444-F486-DE4E-B352-3D77B9CC47A4}" srcOrd="0" destOrd="0" presId="urn:microsoft.com/office/officeart/2008/layout/LinedList"/>
    <dgm:cxn modelId="{5C83CA81-4C92-7348-A492-60A3620C7F56}" type="presParOf" srcId="{76508FF0-C275-854E-AC15-EAC532348189}" destId="{00AEEB79-E81E-6D41-BE5F-2C2812DE0A02}" srcOrd="1" destOrd="0" presId="urn:microsoft.com/office/officeart/2008/layout/LinedList"/>
    <dgm:cxn modelId="{8955BA8A-F10B-DC4F-9D84-F6BD04C6B735}" type="presParOf" srcId="{ACF48BCA-D559-CD40-8AB4-CC529D839CBD}" destId="{BC8CA646-9F17-1A4C-9353-7EE29AA4906C}" srcOrd="2" destOrd="0" presId="urn:microsoft.com/office/officeart/2008/layout/LinedList"/>
    <dgm:cxn modelId="{6C8CFADE-0550-774C-95A4-F277931C2AC6}" type="presParOf" srcId="{ACF48BCA-D559-CD40-8AB4-CC529D839CBD}" destId="{B10ED460-8189-E44A-A0CF-0EBF696BA46E}" srcOrd="3" destOrd="0" presId="urn:microsoft.com/office/officeart/2008/layout/LinedList"/>
    <dgm:cxn modelId="{02CA0468-3F46-4C4F-AECE-E9EFE9F2CBC3}" type="presParOf" srcId="{B10ED460-8189-E44A-A0CF-0EBF696BA46E}" destId="{3A8A315A-E977-BA4A-AE0C-894FF5BE4F08}" srcOrd="0" destOrd="0" presId="urn:microsoft.com/office/officeart/2008/layout/LinedList"/>
    <dgm:cxn modelId="{BA71AC1D-23F9-EC4D-B41D-77B68E39530E}" type="presParOf" srcId="{B10ED460-8189-E44A-A0CF-0EBF696BA46E}" destId="{46F7ADF2-6340-1D4D-B873-EC83F09EE9BC}" srcOrd="1" destOrd="0" presId="urn:microsoft.com/office/officeart/2008/layout/LinedList"/>
    <dgm:cxn modelId="{4BE665A5-D472-7E40-BF94-6E86E01CDCF5}" type="presParOf" srcId="{ACF48BCA-D559-CD40-8AB4-CC529D839CBD}" destId="{D01DC3B8-1795-5E44-BBCD-6DA7CB5E9393}" srcOrd="4" destOrd="0" presId="urn:microsoft.com/office/officeart/2008/layout/LinedList"/>
    <dgm:cxn modelId="{BBAE2F5C-22FE-E44C-9E8E-905CDD0B8CB4}" type="presParOf" srcId="{ACF48BCA-D559-CD40-8AB4-CC529D839CBD}" destId="{D3198DD8-8DC8-AB4C-B184-3823D0FAE2D2}" srcOrd="5" destOrd="0" presId="urn:microsoft.com/office/officeart/2008/layout/LinedList"/>
    <dgm:cxn modelId="{5052C3C6-AC64-5A49-91C0-68FD97FD2F95}" type="presParOf" srcId="{D3198DD8-8DC8-AB4C-B184-3823D0FAE2D2}" destId="{E6F754A0-D834-C446-98D2-87AA92130AB8}" srcOrd="0" destOrd="0" presId="urn:microsoft.com/office/officeart/2008/layout/LinedList"/>
    <dgm:cxn modelId="{D37D62B1-6800-3A45-8C6D-37FEA6DD68BF}" type="presParOf" srcId="{D3198DD8-8DC8-AB4C-B184-3823D0FAE2D2}" destId="{051C5CF4-2ABA-4440-8761-903CB4006F76}" srcOrd="1" destOrd="0" presId="urn:microsoft.com/office/officeart/2008/layout/LinedList"/>
    <dgm:cxn modelId="{375E1BBB-97B0-164F-9A46-1AF39DD2E096}" type="presParOf" srcId="{ACF48BCA-D559-CD40-8AB4-CC529D839CBD}" destId="{751CF763-6F06-9B41-84A5-333CC6D7E8F2}" srcOrd="6" destOrd="0" presId="urn:microsoft.com/office/officeart/2008/layout/LinedList"/>
    <dgm:cxn modelId="{160931C9-6B93-D94B-B794-9BE387099319}" type="presParOf" srcId="{ACF48BCA-D559-CD40-8AB4-CC529D839CBD}" destId="{D107836E-153E-2547-A670-9E9BB5562C63}" srcOrd="7" destOrd="0" presId="urn:microsoft.com/office/officeart/2008/layout/LinedList"/>
    <dgm:cxn modelId="{8DB52443-C626-464F-BAC3-E0F47F7E21B1}" type="presParOf" srcId="{D107836E-153E-2547-A670-9E9BB5562C63}" destId="{C104F388-C6D6-3843-A19B-B3880EC73CCF}" srcOrd="0" destOrd="0" presId="urn:microsoft.com/office/officeart/2008/layout/LinedList"/>
    <dgm:cxn modelId="{71132A84-044F-7D4F-A9D8-1FB8BE265CE4}" type="presParOf" srcId="{D107836E-153E-2547-A670-9E9BB5562C63}" destId="{49AC59E9-88E9-B740-B99F-C04175F1C1BB}" srcOrd="1" destOrd="0" presId="urn:microsoft.com/office/officeart/2008/layout/LinedList"/>
    <dgm:cxn modelId="{A99EF237-914A-F747-A9A0-90AC67835759}" type="presParOf" srcId="{ACF48BCA-D559-CD40-8AB4-CC529D839CBD}" destId="{5711773D-DB04-8047-8319-8EC87528A2AE}" srcOrd="8" destOrd="0" presId="urn:microsoft.com/office/officeart/2008/layout/LinedList"/>
    <dgm:cxn modelId="{44421B31-C9E8-7A48-9484-BB20AC8011A5}" type="presParOf" srcId="{ACF48BCA-D559-CD40-8AB4-CC529D839CBD}" destId="{DC870ED6-EDAD-994F-82B8-383829C7E5C0}" srcOrd="9" destOrd="0" presId="urn:microsoft.com/office/officeart/2008/layout/LinedList"/>
    <dgm:cxn modelId="{218F66F4-BA24-474C-968F-7200BD41D59D}" type="presParOf" srcId="{DC870ED6-EDAD-994F-82B8-383829C7E5C0}" destId="{10F6F781-4FA5-BE47-A07D-D0A284DF0472}" srcOrd="0" destOrd="0" presId="urn:microsoft.com/office/officeart/2008/layout/LinedList"/>
    <dgm:cxn modelId="{06B6AF4C-93B8-4042-A3B8-4ECEECFDCAA8}" type="presParOf" srcId="{DC870ED6-EDAD-994F-82B8-383829C7E5C0}" destId="{5246D225-E86C-0448-9B40-E11DCDD7F0EA}" srcOrd="1" destOrd="0" presId="urn:microsoft.com/office/officeart/2008/layout/LinedList"/>
    <dgm:cxn modelId="{9E38BE95-4294-9245-AE06-36D0DA4A1E17}" type="presParOf" srcId="{ACF48BCA-D559-CD40-8AB4-CC529D839CBD}" destId="{195E559F-B845-B842-95E0-3FDEC573ADC5}" srcOrd="10" destOrd="0" presId="urn:microsoft.com/office/officeart/2008/layout/LinedList"/>
    <dgm:cxn modelId="{4249C1DB-8712-6F42-BE38-865EA43C7BDF}" type="presParOf" srcId="{ACF48BCA-D559-CD40-8AB4-CC529D839CBD}" destId="{AD927F0E-741D-8145-A5C9-E46B0EED2A99}" srcOrd="11" destOrd="0" presId="urn:microsoft.com/office/officeart/2008/layout/LinedList"/>
    <dgm:cxn modelId="{8CD04568-7DCB-DE49-9EEA-593BB713014D}" type="presParOf" srcId="{AD927F0E-741D-8145-A5C9-E46B0EED2A99}" destId="{D3E645D1-362E-0942-8F4B-DB2E9B623A54}" srcOrd="0" destOrd="0" presId="urn:microsoft.com/office/officeart/2008/layout/LinedList"/>
    <dgm:cxn modelId="{DB1857A5-F1D3-FA47-8F8F-E7D4722746AB}" type="presParOf" srcId="{AD927F0E-741D-8145-A5C9-E46B0EED2A99}" destId="{9B97F896-52F9-DE40-881D-9E93EC62582F}" srcOrd="1" destOrd="0" presId="urn:microsoft.com/office/officeart/2008/layout/LinedList"/>
    <dgm:cxn modelId="{57CD5290-961C-C540-8289-5913AE501C70}" type="presParOf" srcId="{ACF48BCA-D559-CD40-8AB4-CC529D839CBD}" destId="{036BB5A6-88F4-2747-BD0D-FB652B508A44}" srcOrd="12" destOrd="0" presId="urn:microsoft.com/office/officeart/2008/layout/LinedList"/>
    <dgm:cxn modelId="{C9156B51-06E5-044E-A59C-A95B936B0A07}" type="presParOf" srcId="{ACF48BCA-D559-CD40-8AB4-CC529D839CBD}" destId="{13782135-E03D-844B-84DC-480A0A52D497}" srcOrd="13" destOrd="0" presId="urn:microsoft.com/office/officeart/2008/layout/LinedList"/>
    <dgm:cxn modelId="{F82657BD-D014-AF40-B84D-CBE3D604F9BD}" type="presParOf" srcId="{13782135-E03D-844B-84DC-480A0A52D497}" destId="{453DB0DD-FC18-8244-B62A-6E3B08D57B93}" srcOrd="0" destOrd="0" presId="urn:microsoft.com/office/officeart/2008/layout/LinedList"/>
    <dgm:cxn modelId="{E70719B0-091E-FA4D-AA56-1027ACAD8C87}" type="presParOf" srcId="{13782135-E03D-844B-84DC-480A0A52D497}" destId="{42EBC25E-2A57-1D46-807E-821AA8C11ED7}" srcOrd="1" destOrd="0" presId="urn:microsoft.com/office/officeart/2008/layout/LinedList"/>
    <dgm:cxn modelId="{ADEE01E7-63C8-6F46-B2F1-7AA800847FAE}" type="presParOf" srcId="{ACF48BCA-D559-CD40-8AB4-CC529D839CBD}" destId="{6D03DCD7-7CF0-CB4A-A3C2-DDEA6A42FDA4}" srcOrd="14" destOrd="0" presId="urn:microsoft.com/office/officeart/2008/layout/LinedList"/>
    <dgm:cxn modelId="{155C48BB-A4B6-3746-8B09-DF65C68457BB}" type="presParOf" srcId="{ACF48BCA-D559-CD40-8AB4-CC529D839CBD}" destId="{69B2EDE1-124F-824A-836E-1DE6B8C0FA25}" srcOrd="15" destOrd="0" presId="urn:microsoft.com/office/officeart/2008/layout/LinedList"/>
    <dgm:cxn modelId="{BB43E53A-791E-F844-9423-CF91297FB42F}" type="presParOf" srcId="{69B2EDE1-124F-824A-836E-1DE6B8C0FA25}" destId="{CF63EECD-C1BC-4B4C-9E5F-58C49306A6E9}" srcOrd="0" destOrd="0" presId="urn:microsoft.com/office/officeart/2008/layout/LinedList"/>
    <dgm:cxn modelId="{8B82C22B-DDB2-8841-849E-FF34ADF4086A}" type="presParOf" srcId="{69B2EDE1-124F-824A-836E-1DE6B8C0FA25}" destId="{DFD0B3DF-72E7-F54A-995B-CB3CF0933B1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276678D-6D9C-444A-829E-499A5D96FD2F}" type="doc">
      <dgm:prSet loTypeId="urn:microsoft.com/office/officeart/2008/layout/LinedList" loCatId="list" qsTypeId="urn:microsoft.com/office/officeart/2005/8/quickstyle/simple4" qsCatId="simple" csTypeId="urn:microsoft.com/office/officeart/2005/8/colors/accent1_2" csCatId="accent1"/>
      <dgm:spPr/>
      <dgm:t>
        <a:bodyPr/>
        <a:lstStyle/>
        <a:p>
          <a:endParaRPr lang="en-US"/>
        </a:p>
      </dgm:t>
    </dgm:pt>
    <dgm:pt modelId="{C8C16879-A426-44E6-BAA2-FBD732FE08F9}">
      <dgm:prSet/>
      <dgm:spPr/>
      <dgm:t>
        <a:bodyPr/>
        <a:lstStyle/>
        <a:p>
          <a:r>
            <a:rPr lang="en-US"/>
            <a:t>Go to Lecture 3 Slides and look for </a:t>
          </a:r>
        </a:p>
      </dgm:t>
    </dgm:pt>
    <dgm:pt modelId="{5CB132E6-9E5D-47F4-A690-85F73D217355}" type="parTrans" cxnId="{FB552A56-3737-4814-93E6-C36507CEF5D6}">
      <dgm:prSet/>
      <dgm:spPr/>
      <dgm:t>
        <a:bodyPr/>
        <a:lstStyle/>
        <a:p>
          <a:endParaRPr lang="en-US"/>
        </a:p>
      </dgm:t>
    </dgm:pt>
    <dgm:pt modelId="{E1ED582E-B8D8-40A6-8E51-ED9F1A487524}" type="sibTrans" cxnId="{FB552A56-3737-4814-93E6-C36507CEF5D6}">
      <dgm:prSet/>
      <dgm:spPr/>
      <dgm:t>
        <a:bodyPr/>
        <a:lstStyle/>
        <a:p>
          <a:endParaRPr lang="en-US"/>
        </a:p>
      </dgm:t>
    </dgm:pt>
    <dgm:pt modelId="{B4C7A867-35B1-4703-9057-187900A475CE}">
      <dgm:prSet/>
      <dgm:spPr/>
      <dgm:t>
        <a:bodyPr/>
        <a:lstStyle/>
        <a:p>
          <a:r>
            <a:rPr lang="en-US"/>
            <a:t>Boolean Algebra and also </a:t>
          </a:r>
        </a:p>
      </dgm:t>
    </dgm:pt>
    <dgm:pt modelId="{E963E9A1-9E9C-4E92-92DF-D19F3312BA32}" type="parTrans" cxnId="{2A5F0A25-22B4-45B3-B06B-BC1E247EC879}">
      <dgm:prSet/>
      <dgm:spPr/>
      <dgm:t>
        <a:bodyPr/>
        <a:lstStyle/>
        <a:p>
          <a:endParaRPr lang="en-US"/>
        </a:p>
      </dgm:t>
    </dgm:pt>
    <dgm:pt modelId="{EB1C78F0-8198-4811-980A-4A8F59A3FA58}" type="sibTrans" cxnId="{2A5F0A25-22B4-45B3-B06B-BC1E247EC879}">
      <dgm:prSet/>
      <dgm:spPr/>
      <dgm:t>
        <a:bodyPr/>
        <a:lstStyle/>
        <a:p>
          <a:endParaRPr lang="en-US"/>
        </a:p>
      </dgm:t>
    </dgm:pt>
    <dgm:pt modelId="{490BDAE5-B3D2-4F73-8BC2-4FEECC67DFE1}">
      <dgm:prSet/>
      <dgm:spPr/>
      <dgm:t>
        <a:bodyPr/>
        <a:lstStyle/>
        <a:p>
          <a:r>
            <a:rPr lang="en-US"/>
            <a:t>Truth Tables</a:t>
          </a:r>
        </a:p>
      </dgm:t>
    </dgm:pt>
    <dgm:pt modelId="{2E802B61-BB70-45A9-91D5-234544A04858}" type="parTrans" cxnId="{A6933350-C473-4E49-ABEC-415DE9E3D799}">
      <dgm:prSet/>
      <dgm:spPr/>
      <dgm:t>
        <a:bodyPr/>
        <a:lstStyle/>
        <a:p>
          <a:endParaRPr lang="en-US"/>
        </a:p>
      </dgm:t>
    </dgm:pt>
    <dgm:pt modelId="{9264AF6D-CD05-44F9-8AAA-F2123B55FA98}" type="sibTrans" cxnId="{A6933350-C473-4E49-ABEC-415DE9E3D799}">
      <dgm:prSet/>
      <dgm:spPr/>
      <dgm:t>
        <a:bodyPr/>
        <a:lstStyle/>
        <a:p>
          <a:endParaRPr lang="en-US"/>
        </a:p>
      </dgm:t>
    </dgm:pt>
    <dgm:pt modelId="{96C78293-F3DD-4CAA-AEC8-BEBC231C1D7B}">
      <dgm:prSet/>
      <dgm:spPr/>
      <dgm:t>
        <a:bodyPr/>
        <a:lstStyle/>
        <a:p>
          <a:r>
            <a:rPr lang="en-US"/>
            <a:t>NOT</a:t>
          </a:r>
        </a:p>
      </dgm:t>
    </dgm:pt>
    <dgm:pt modelId="{8F03CDC3-9660-4CF3-B79E-2F96ADB27C76}" type="parTrans" cxnId="{CFEDBBB9-714A-4263-9C38-0966D34E873E}">
      <dgm:prSet/>
      <dgm:spPr/>
      <dgm:t>
        <a:bodyPr/>
        <a:lstStyle/>
        <a:p>
          <a:endParaRPr lang="en-US"/>
        </a:p>
      </dgm:t>
    </dgm:pt>
    <dgm:pt modelId="{4FA51590-7DD1-460D-9536-BB5A89F6B9A6}" type="sibTrans" cxnId="{CFEDBBB9-714A-4263-9C38-0966D34E873E}">
      <dgm:prSet/>
      <dgm:spPr/>
      <dgm:t>
        <a:bodyPr/>
        <a:lstStyle/>
        <a:p>
          <a:endParaRPr lang="en-US"/>
        </a:p>
      </dgm:t>
    </dgm:pt>
    <dgm:pt modelId="{552FABF3-C1E2-4B4D-AB45-E06CABCB29C3}">
      <dgm:prSet/>
      <dgm:spPr/>
      <dgm:t>
        <a:bodyPr/>
        <a:lstStyle/>
        <a:p>
          <a:r>
            <a:rPr lang="en-US"/>
            <a:t>AND</a:t>
          </a:r>
        </a:p>
      </dgm:t>
    </dgm:pt>
    <dgm:pt modelId="{A9E723A9-C6A0-49A5-9730-1419E832223F}" type="parTrans" cxnId="{E3BFE941-FE0E-43FA-892F-B0787F78265B}">
      <dgm:prSet/>
      <dgm:spPr/>
      <dgm:t>
        <a:bodyPr/>
        <a:lstStyle/>
        <a:p>
          <a:endParaRPr lang="en-US"/>
        </a:p>
      </dgm:t>
    </dgm:pt>
    <dgm:pt modelId="{04350E65-9BC4-4D41-9B46-56A0AF46E73F}" type="sibTrans" cxnId="{E3BFE941-FE0E-43FA-892F-B0787F78265B}">
      <dgm:prSet/>
      <dgm:spPr/>
      <dgm:t>
        <a:bodyPr/>
        <a:lstStyle/>
        <a:p>
          <a:endParaRPr lang="en-US"/>
        </a:p>
      </dgm:t>
    </dgm:pt>
    <dgm:pt modelId="{C31F4A58-71E2-452C-AB98-05A3378B22E8}">
      <dgm:prSet/>
      <dgm:spPr/>
      <dgm:t>
        <a:bodyPr/>
        <a:lstStyle/>
        <a:p>
          <a:r>
            <a:rPr lang="en-US"/>
            <a:t>OR</a:t>
          </a:r>
        </a:p>
      </dgm:t>
    </dgm:pt>
    <dgm:pt modelId="{C7345596-7866-4D5C-8F75-75ADFCA98B84}" type="parTrans" cxnId="{565C8549-2061-4C14-94E4-B1B79F69A07F}">
      <dgm:prSet/>
      <dgm:spPr/>
      <dgm:t>
        <a:bodyPr/>
        <a:lstStyle/>
        <a:p>
          <a:endParaRPr lang="en-US"/>
        </a:p>
      </dgm:t>
    </dgm:pt>
    <dgm:pt modelId="{A086E9FC-BF87-4871-90FF-6BC04E579D78}" type="sibTrans" cxnId="{565C8549-2061-4C14-94E4-B1B79F69A07F}">
      <dgm:prSet/>
      <dgm:spPr/>
      <dgm:t>
        <a:bodyPr/>
        <a:lstStyle/>
        <a:p>
          <a:endParaRPr lang="en-US"/>
        </a:p>
      </dgm:t>
    </dgm:pt>
    <dgm:pt modelId="{FC1E6998-4823-9245-9D32-FFCF6268903F}" type="pres">
      <dgm:prSet presAssocID="{F276678D-6D9C-444A-829E-499A5D96FD2F}" presName="vert0" presStyleCnt="0">
        <dgm:presLayoutVars>
          <dgm:dir/>
          <dgm:animOne val="branch"/>
          <dgm:animLvl val="lvl"/>
        </dgm:presLayoutVars>
      </dgm:prSet>
      <dgm:spPr/>
    </dgm:pt>
    <dgm:pt modelId="{30CDE11D-0495-4949-9AAA-90A046855084}" type="pres">
      <dgm:prSet presAssocID="{C8C16879-A426-44E6-BAA2-FBD732FE08F9}" presName="thickLine" presStyleLbl="alignNode1" presStyleIdx="0" presStyleCnt="3"/>
      <dgm:spPr/>
    </dgm:pt>
    <dgm:pt modelId="{EE694D7F-7E78-FF42-9AFF-827FC675B702}" type="pres">
      <dgm:prSet presAssocID="{C8C16879-A426-44E6-BAA2-FBD732FE08F9}" presName="horz1" presStyleCnt="0"/>
      <dgm:spPr/>
    </dgm:pt>
    <dgm:pt modelId="{E1B91A97-3D3C-C243-9B65-4DA45C8FD4A4}" type="pres">
      <dgm:prSet presAssocID="{C8C16879-A426-44E6-BAA2-FBD732FE08F9}" presName="tx1" presStyleLbl="revTx" presStyleIdx="0" presStyleCnt="6"/>
      <dgm:spPr/>
    </dgm:pt>
    <dgm:pt modelId="{F10F8E23-ECDB-BD45-9621-F8BAAC65CCEE}" type="pres">
      <dgm:prSet presAssocID="{C8C16879-A426-44E6-BAA2-FBD732FE08F9}" presName="vert1" presStyleCnt="0"/>
      <dgm:spPr/>
    </dgm:pt>
    <dgm:pt modelId="{78B7BFD3-2989-F149-BF38-119B01606DA6}" type="pres">
      <dgm:prSet presAssocID="{B4C7A867-35B1-4703-9057-187900A475CE}" presName="thickLine" presStyleLbl="alignNode1" presStyleIdx="1" presStyleCnt="3"/>
      <dgm:spPr/>
    </dgm:pt>
    <dgm:pt modelId="{BC62D686-21B0-B64F-97BC-0BDB939E8A12}" type="pres">
      <dgm:prSet presAssocID="{B4C7A867-35B1-4703-9057-187900A475CE}" presName="horz1" presStyleCnt="0"/>
      <dgm:spPr/>
    </dgm:pt>
    <dgm:pt modelId="{C1A0E93B-A21A-E24E-A8B5-D5B6DD588FEF}" type="pres">
      <dgm:prSet presAssocID="{B4C7A867-35B1-4703-9057-187900A475CE}" presName="tx1" presStyleLbl="revTx" presStyleIdx="1" presStyleCnt="6"/>
      <dgm:spPr/>
    </dgm:pt>
    <dgm:pt modelId="{B0724ED3-45E2-CC42-8418-7FD4458AC841}" type="pres">
      <dgm:prSet presAssocID="{B4C7A867-35B1-4703-9057-187900A475CE}" presName="vert1" presStyleCnt="0"/>
      <dgm:spPr/>
    </dgm:pt>
    <dgm:pt modelId="{5FB1B4BF-1AEB-EF43-9CA3-68F214000258}" type="pres">
      <dgm:prSet presAssocID="{490BDAE5-B3D2-4F73-8BC2-4FEECC67DFE1}" presName="thickLine" presStyleLbl="alignNode1" presStyleIdx="2" presStyleCnt="3"/>
      <dgm:spPr/>
    </dgm:pt>
    <dgm:pt modelId="{E0E806AA-F0AF-A048-A44D-8A6D9532C2D2}" type="pres">
      <dgm:prSet presAssocID="{490BDAE5-B3D2-4F73-8BC2-4FEECC67DFE1}" presName="horz1" presStyleCnt="0"/>
      <dgm:spPr/>
    </dgm:pt>
    <dgm:pt modelId="{F745FC39-9890-7646-9D13-92AA7EBAA30E}" type="pres">
      <dgm:prSet presAssocID="{490BDAE5-B3D2-4F73-8BC2-4FEECC67DFE1}" presName="tx1" presStyleLbl="revTx" presStyleIdx="2" presStyleCnt="6"/>
      <dgm:spPr/>
    </dgm:pt>
    <dgm:pt modelId="{7BA39B05-134A-9941-9D09-CBA7336EB407}" type="pres">
      <dgm:prSet presAssocID="{490BDAE5-B3D2-4F73-8BC2-4FEECC67DFE1}" presName="vert1" presStyleCnt="0"/>
      <dgm:spPr/>
    </dgm:pt>
    <dgm:pt modelId="{F607DB01-A2A5-0744-AE82-A5DAC4E25385}" type="pres">
      <dgm:prSet presAssocID="{96C78293-F3DD-4CAA-AEC8-BEBC231C1D7B}" presName="vertSpace2a" presStyleCnt="0"/>
      <dgm:spPr/>
    </dgm:pt>
    <dgm:pt modelId="{86D45517-A607-7C4F-A507-8285FF35A634}" type="pres">
      <dgm:prSet presAssocID="{96C78293-F3DD-4CAA-AEC8-BEBC231C1D7B}" presName="horz2" presStyleCnt="0"/>
      <dgm:spPr/>
    </dgm:pt>
    <dgm:pt modelId="{374531C7-0FE6-DF4D-B1A6-EE2375D6E61E}" type="pres">
      <dgm:prSet presAssocID="{96C78293-F3DD-4CAA-AEC8-BEBC231C1D7B}" presName="horzSpace2" presStyleCnt="0"/>
      <dgm:spPr/>
    </dgm:pt>
    <dgm:pt modelId="{8AC98A21-7D24-E446-B485-1FACCF6CAC78}" type="pres">
      <dgm:prSet presAssocID="{96C78293-F3DD-4CAA-AEC8-BEBC231C1D7B}" presName="tx2" presStyleLbl="revTx" presStyleIdx="3" presStyleCnt="6"/>
      <dgm:spPr/>
    </dgm:pt>
    <dgm:pt modelId="{CD1D4EBD-6545-1E41-93C7-408D4A0C7E52}" type="pres">
      <dgm:prSet presAssocID="{96C78293-F3DD-4CAA-AEC8-BEBC231C1D7B}" presName="vert2" presStyleCnt="0"/>
      <dgm:spPr/>
    </dgm:pt>
    <dgm:pt modelId="{52088FB8-1E78-0047-9626-BBF227BAC0C2}" type="pres">
      <dgm:prSet presAssocID="{96C78293-F3DD-4CAA-AEC8-BEBC231C1D7B}" presName="thinLine2b" presStyleLbl="callout" presStyleIdx="0" presStyleCnt="3"/>
      <dgm:spPr/>
    </dgm:pt>
    <dgm:pt modelId="{2C0A5B4E-CF27-174D-9070-0DBA2E770D44}" type="pres">
      <dgm:prSet presAssocID="{96C78293-F3DD-4CAA-AEC8-BEBC231C1D7B}" presName="vertSpace2b" presStyleCnt="0"/>
      <dgm:spPr/>
    </dgm:pt>
    <dgm:pt modelId="{CD1886CD-95B7-3B4D-AB83-D7BF5CB969EE}" type="pres">
      <dgm:prSet presAssocID="{552FABF3-C1E2-4B4D-AB45-E06CABCB29C3}" presName="horz2" presStyleCnt="0"/>
      <dgm:spPr/>
    </dgm:pt>
    <dgm:pt modelId="{B193B297-ADE9-CA4A-978D-6FEDB6667B8A}" type="pres">
      <dgm:prSet presAssocID="{552FABF3-C1E2-4B4D-AB45-E06CABCB29C3}" presName="horzSpace2" presStyleCnt="0"/>
      <dgm:spPr/>
    </dgm:pt>
    <dgm:pt modelId="{AB1EC2DD-9C5C-7D4E-AAF3-6DEF24A26685}" type="pres">
      <dgm:prSet presAssocID="{552FABF3-C1E2-4B4D-AB45-E06CABCB29C3}" presName="tx2" presStyleLbl="revTx" presStyleIdx="4" presStyleCnt="6"/>
      <dgm:spPr/>
    </dgm:pt>
    <dgm:pt modelId="{BBB4ED6E-E54A-FB49-9BDC-D07DEC3E75A3}" type="pres">
      <dgm:prSet presAssocID="{552FABF3-C1E2-4B4D-AB45-E06CABCB29C3}" presName="vert2" presStyleCnt="0"/>
      <dgm:spPr/>
    </dgm:pt>
    <dgm:pt modelId="{8FFEAE77-1A10-4449-BA02-FB5629F0BD57}" type="pres">
      <dgm:prSet presAssocID="{552FABF3-C1E2-4B4D-AB45-E06CABCB29C3}" presName="thinLine2b" presStyleLbl="callout" presStyleIdx="1" presStyleCnt="3"/>
      <dgm:spPr/>
    </dgm:pt>
    <dgm:pt modelId="{0760133C-FDEE-9A4E-845B-1A978F342201}" type="pres">
      <dgm:prSet presAssocID="{552FABF3-C1E2-4B4D-AB45-E06CABCB29C3}" presName="vertSpace2b" presStyleCnt="0"/>
      <dgm:spPr/>
    </dgm:pt>
    <dgm:pt modelId="{946BFB3B-374D-9045-8F2A-AA659BCABC2B}" type="pres">
      <dgm:prSet presAssocID="{C31F4A58-71E2-452C-AB98-05A3378B22E8}" presName="horz2" presStyleCnt="0"/>
      <dgm:spPr/>
    </dgm:pt>
    <dgm:pt modelId="{34B66FED-BECF-D74A-83D7-9FE46C08FFF3}" type="pres">
      <dgm:prSet presAssocID="{C31F4A58-71E2-452C-AB98-05A3378B22E8}" presName="horzSpace2" presStyleCnt="0"/>
      <dgm:spPr/>
    </dgm:pt>
    <dgm:pt modelId="{D047F744-F744-744E-B634-EBE731C3383A}" type="pres">
      <dgm:prSet presAssocID="{C31F4A58-71E2-452C-AB98-05A3378B22E8}" presName="tx2" presStyleLbl="revTx" presStyleIdx="5" presStyleCnt="6"/>
      <dgm:spPr/>
    </dgm:pt>
    <dgm:pt modelId="{BFAD7460-A53C-D74C-83B5-3961053C2B77}" type="pres">
      <dgm:prSet presAssocID="{C31F4A58-71E2-452C-AB98-05A3378B22E8}" presName="vert2" presStyleCnt="0"/>
      <dgm:spPr/>
    </dgm:pt>
    <dgm:pt modelId="{7E3AD207-3948-504D-8E72-00A90C92756B}" type="pres">
      <dgm:prSet presAssocID="{C31F4A58-71E2-452C-AB98-05A3378B22E8}" presName="thinLine2b" presStyleLbl="callout" presStyleIdx="2" presStyleCnt="3"/>
      <dgm:spPr/>
    </dgm:pt>
    <dgm:pt modelId="{D07526A9-DECD-234E-B46A-B352D4B01741}" type="pres">
      <dgm:prSet presAssocID="{C31F4A58-71E2-452C-AB98-05A3378B22E8}" presName="vertSpace2b" presStyleCnt="0"/>
      <dgm:spPr/>
    </dgm:pt>
  </dgm:ptLst>
  <dgm:cxnLst>
    <dgm:cxn modelId="{2A5F0A25-22B4-45B3-B06B-BC1E247EC879}" srcId="{F276678D-6D9C-444A-829E-499A5D96FD2F}" destId="{B4C7A867-35B1-4703-9057-187900A475CE}" srcOrd="1" destOrd="0" parTransId="{E963E9A1-9E9C-4E92-92DF-D19F3312BA32}" sibTransId="{EB1C78F0-8198-4811-980A-4A8F59A3FA58}"/>
    <dgm:cxn modelId="{E3BFE941-FE0E-43FA-892F-B0787F78265B}" srcId="{490BDAE5-B3D2-4F73-8BC2-4FEECC67DFE1}" destId="{552FABF3-C1E2-4B4D-AB45-E06CABCB29C3}" srcOrd="1" destOrd="0" parTransId="{A9E723A9-C6A0-49A5-9730-1419E832223F}" sibTransId="{04350E65-9BC4-4D41-9B46-56A0AF46E73F}"/>
    <dgm:cxn modelId="{565C8549-2061-4C14-94E4-B1B79F69A07F}" srcId="{490BDAE5-B3D2-4F73-8BC2-4FEECC67DFE1}" destId="{C31F4A58-71E2-452C-AB98-05A3378B22E8}" srcOrd="2" destOrd="0" parTransId="{C7345596-7866-4D5C-8F75-75ADFCA98B84}" sibTransId="{A086E9FC-BF87-4871-90FF-6BC04E579D78}"/>
    <dgm:cxn modelId="{A6933350-C473-4E49-ABEC-415DE9E3D799}" srcId="{F276678D-6D9C-444A-829E-499A5D96FD2F}" destId="{490BDAE5-B3D2-4F73-8BC2-4FEECC67DFE1}" srcOrd="2" destOrd="0" parTransId="{2E802B61-BB70-45A9-91D5-234544A04858}" sibTransId="{9264AF6D-CD05-44F9-8AAA-F2123B55FA98}"/>
    <dgm:cxn modelId="{FB552A56-3737-4814-93E6-C36507CEF5D6}" srcId="{F276678D-6D9C-444A-829E-499A5D96FD2F}" destId="{C8C16879-A426-44E6-BAA2-FBD732FE08F9}" srcOrd="0" destOrd="0" parTransId="{5CB132E6-9E5D-47F4-A690-85F73D217355}" sibTransId="{E1ED582E-B8D8-40A6-8E51-ED9F1A487524}"/>
    <dgm:cxn modelId="{5404B25E-B8EB-2444-9EA3-00F35B2BA1B7}" type="presOf" srcId="{490BDAE5-B3D2-4F73-8BC2-4FEECC67DFE1}" destId="{F745FC39-9890-7646-9D13-92AA7EBAA30E}" srcOrd="0" destOrd="0" presId="urn:microsoft.com/office/officeart/2008/layout/LinedList"/>
    <dgm:cxn modelId="{CC1C266B-B21A-0645-B3C2-54B18744775B}" type="presOf" srcId="{C31F4A58-71E2-452C-AB98-05A3378B22E8}" destId="{D047F744-F744-744E-B634-EBE731C3383A}" srcOrd="0" destOrd="0" presId="urn:microsoft.com/office/officeart/2008/layout/LinedList"/>
    <dgm:cxn modelId="{ABF2797D-B40F-D443-AFE8-FF6F5E7A0889}" type="presOf" srcId="{F276678D-6D9C-444A-829E-499A5D96FD2F}" destId="{FC1E6998-4823-9245-9D32-FFCF6268903F}" srcOrd="0" destOrd="0" presId="urn:microsoft.com/office/officeart/2008/layout/LinedList"/>
    <dgm:cxn modelId="{BDCF60A2-855D-4943-96D3-DA22B982B9F6}" type="presOf" srcId="{C8C16879-A426-44E6-BAA2-FBD732FE08F9}" destId="{E1B91A97-3D3C-C243-9B65-4DA45C8FD4A4}" srcOrd="0" destOrd="0" presId="urn:microsoft.com/office/officeart/2008/layout/LinedList"/>
    <dgm:cxn modelId="{ACCEDFA6-5F17-7A4B-87D5-5311640549A5}" type="presOf" srcId="{552FABF3-C1E2-4B4D-AB45-E06CABCB29C3}" destId="{AB1EC2DD-9C5C-7D4E-AAF3-6DEF24A26685}" srcOrd="0" destOrd="0" presId="urn:microsoft.com/office/officeart/2008/layout/LinedList"/>
    <dgm:cxn modelId="{FC9EC8B1-8660-AE41-96D0-0BD406699D12}" type="presOf" srcId="{B4C7A867-35B1-4703-9057-187900A475CE}" destId="{C1A0E93B-A21A-E24E-A8B5-D5B6DD588FEF}" srcOrd="0" destOrd="0" presId="urn:microsoft.com/office/officeart/2008/layout/LinedList"/>
    <dgm:cxn modelId="{CFEDBBB9-714A-4263-9C38-0966D34E873E}" srcId="{490BDAE5-B3D2-4F73-8BC2-4FEECC67DFE1}" destId="{96C78293-F3DD-4CAA-AEC8-BEBC231C1D7B}" srcOrd="0" destOrd="0" parTransId="{8F03CDC3-9660-4CF3-B79E-2F96ADB27C76}" sibTransId="{4FA51590-7DD1-460D-9536-BB5A89F6B9A6}"/>
    <dgm:cxn modelId="{483415FA-4208-F14A-B615-BB344C5D05D5}" type="presOf" srcId="{96C78293-F3DD-4CAA-AEC8-BEBC231C1D7B}" destId="{8AC98A21-7D24-E446-B485-1FACCF6CAC78}" srcOrd="0" destOrd="0" presId="urn:microsoft.com/office/officeart/2008/layout/LinedList"/>
    <dgm:cxn modelId="{66B6BB3F-71B5-F848-BCC2-F2EDA7AE454F}" type="presParOf" srcId="{FC1E6998-4823-9245-9D32-FFCF6268903F}" destId="{30CDE11D-0495-4949-9AAA-90A046855084}" srcOrd="0" destOrd="0" presId="urn:microsoft.com/office/officeart/2008/layout/LinedList"/>
    <dgm:cxn modelId="{4E3F1791-5C6A-754D-8844-5BA803FB4A65}" type="presParOf" srcId="{FC1E6998-4823-9245-9D32-FFCF6268903F}" destId="{EE694D7F-7E78-FF42-9AFF-827FC675B702}" srcOrd="1" destOrd="0" presId="urn:microsoft.com/office/officeart/2008/layout/LinedList"/>
    <dgm:cxn modelId="{EAE95AD2-8F53-4449-A820-66E4A5721FE3}" type="presParOf" srcId="{EE694D7F-7E78-FF42-9AFF-827FC675B702}" destId="{E1B91A97-3D3C-C243-9B65-4DA45C8FD4A4}" srcOrd="0" destOrd="0" presId="urn:microsoft.com/office/officeart/2008/layout/LinedList"/>
    <dgm:cxn modelId="{960685BC-D8E7-D145-BE15-F30585A8C0B7}" type="presParOf" srcId="{EE694D7F-7E78-FF42-9AFF-827FC675B702}" destId="{F10F8E23-ECDB-BD45-9621-F8BAAC65CCEE}" srcOrd="1" destOrd="0" presId="urn:microsoft.com/office/officeart/2008/layout/LinedList"/>
    <dgm:cxn modelId="{955F8A8A-F2A3-2E4E-851A-3BF4BEACB6C7}" type="presParOf" srcId="{FC1E6998-4823-9245-9D32-FFCF6268903F}" destId="{78B7BFD3-2989-F149-BF38-119B01606DA6}" srcOrd="2" destOrd="0" presId="urn:microsoft.com/office/officeart/2008/layout/LinedList"/>
    <dgm:cxn modelId="{7E42C345-2653-254B-915D-32250FDF4968}" type="presParOf" srcId="{FC1E6998-4823-9245-9D32-FFCF6268903F}" destId="{BC62D686-21B0-B64F-97BC-0BDB939E8A12}" srcOrd="3" destOrd="0" presId="urn:microsoft.com/office/officeart/2008/layout/LinedList"/>
    <dgm:cxn modelId="{1982C8A0-D47B-1D44-9A57-613632E0443E}" type="presParOf" srcId="{BC62D686-21B0-B64F-97BC-0BDB939E8A12}" destId="{C1A0E93B-A21A-E24E-A8B5-D5B6DD588FEF}" srcOrd="0" destOrd="0" presId="urn:microsoft.com/office/officeart/2008/layout/LinedList"/>
    <dgm:cxn modelId="{1F6D8A57-FA6D-BA4D-97EE-F4BC30EC4A4E}" type="presParOf" srcId="{BC62D686-21B0-B64F-97BC-0BDB939E8A12}" destId="{B0724ED3-45E2-CC42-8418-7FD4458AC841}" srcOrd="1" destOrd="0" presId="urn:microsoft.com/office/officeart/2008/layout/LinedList"/>
    <dgm:cxn modelId="{6CD6AF08-6B29-CA46-94B8-B84A923CEF37}" type="presParOf" srcId="{FC1E6998-4823-9245-9D32-FFCF6268903F}" destId="{5FB1B4BF-1AEB-EF43-9CA3-68F214000258}" srcOrd="4" destOrd="0" presId="urn:microsoft.com/office/officeart/2008/layout/LinedList"/>
    <dgm:cxn modelId="{D6C431BA-06C8-F945-94D8-F76A2944BEE1}" type="presParOf" srcId="{FC1E6998-4823-9245-9D32-FFCF6268903F}" destId="{E0E806AA-F0AF-A048-A44D-8A6D9532C2D2}" srcOrd="5" destOrd="0" presId="urn:microsoft.com/office/officeart/2008/layout/LinedList"/>
    <dgm:cxn modelId="{F289020A-5674-D94E-BB91-5ECD8DC2F116}" type="presParOf" srcId="{E0E806AA-F0AF-A048-A44D-8A6D9532C2D2}" destId="{F745FC39-9890-7646-9D13-92AA7EBAA30E}" srcOrd="0" destOrd="0" presId="urn:microsoft.com/office/officeart/2008/layout/LinedList"/>
    <dgm:cxn modelId="{D30DCCC6-957B-8640-9C3A-23CDB1525F88}" type="presParOf" srcId="{E0E806AA-F0AF-A048-A44D-8A6D9532C2D2}" destId="{7BA39B05-134A-9941-9D09-CBA7336EB407}" srcOrd="1" destOrd="0" presId="urn:microsoft.com/office/officeart/2008/layout/LinedList"/>
    <dgm:cxn modelId="{DA7D5104-0A4E-5944-A28B-C3C782CBDF28}" type="presParOf" srcId="{7BA39B05-134A-9941-9D09-CBA7336EB407}" destId="{F607DB01-A2A5-0744-AE82-A5DAC4E25385}" srcOrd="0" destOrd="0" presId="urn:microsoft.com/office/officeart/2008/layout/LinedList"/>
    <dgm:cxn modelId="{BC9DB750-9B95-4E48-A2DB-7820547FA502}" type="presParOf" srcId="{7BA39B05-134A-9941-9D09-CBA7336EB407}" destId="{86D45517-A607-7C4F-A507-8285FF35A634}" srcOrd="1" destOrd="0" presId="urn:microsoft.com/office/officeart/2008/layout/LinedList"/>
    <dgm:cxn modelId="{7DD192A6-CEF9-8446-8C17-6D55E7992F3B}" type="presParOf" srcId="{86D45517-A607-7C4F-A507-8285FF35A634}" destId="{374531C7-0FE6-DF4D-B1A6-EE2375D6E61E}" srcOrd="0" destOrd="0" presId="urn:microsoft.com/office/officeart/2008/layout/LinedList"/>
    <dgm:cxn modelId="{5566632E-B0FD-3948-9CC1-3BC7B68966F5}" type="presParOf" srcId="{86D45517-A607-7C4F-A507-8285FF35A634}" destId="{8AC98A21-7D24-E446-B485-1FACCF6CAC78}" srcOrd="1" destOrd="0" presId="urn:microsoft.com/office/officeart/2008/layout/LinedList"/>
    <dgm:cxn modelId="{9B6A430B-422F-0944-ACA8-D1AE75CF5592}" type="presParOf" srcId="{86D45517-A607-7C4F-A507-8285FF35A634}" destId="{CD1D4EBD-6545-1E41-93C7-408D4A0C7E52}" srcOrd="2" destOrd="0" presId="urn:microsoft.com/office/officeart/2008/layout/LinedList"/>
    <dgm:cxn modelId="{BCF18CE2-D587-7443-975E-976BC5A9949C}" type="presParOf" srcId="{7BA39B05-134A-9941-9D09-CBA7336EB407}" destId="{52088FB8-1E78-0047-9626-BBF227BAC0C2}" srcOrd="2" destOrd="0" presId="urn:microsoft.com/office/officeart/2008/layout/LinedList"/>
    <dgm:cxn modelId="{D2788ED1-768C-0A40-9D1B-E2999D17157E}" type="presParOf" srcId="{7BA39B05-134A-9941-9D09-CBA7336EB407}" destId="{2C0A5B4E-CF27-174D-9070-0DBA2E770D44}" srcOrd="3" destOrd="0" presId="urn:microsoft.com/office/officeart/2008/layout/LinedList"/>
    <dgm:cxn modelId="{C18B7F1B-C31A-9240-8537-0FCF8C54DF2E}" type="presParOf" srcId="{7BA39B05-134A-9941-9D09-CBA7336EB407}" destId="{CD1886CD-95B7-3B4D-AB83-D7BF5CB969EE}" srcOrd="4" destOrd="0" presId="urn:microsoft.com/office/officeart/2008/layout/LinedList"/>
    <dgm:cxn modelId="{896A68A5-FCDC-A84E-8B34-6F5CD3C8812F}" type="presParOf" srcId="{CD1886CD-95B7-3B4D-AB83-D7BF5CB969EE}" destId="{B193B297-ADE9-CA4A-978D-6FEDB6667B8A}" srcOrd="0" destOrd="0" presId="urn:microsoft.com/office/officeart/2008/layout/LinedList"/>
    <dgm:cxn modelId="{74ADE8AB-0D15-9E4E-B6F6-DDAA4790C9D0}" type="presParOf" srcId="{CD1886CD-95B7-3B4D-AB83-D7BF5CB969EE}" destId="{AB1EC2DD-9C5C-7D4E-AAF3-6DEF24A26685}" srcOrd="1" destOrd="0" presId="urn:microsoft.com/office/officeart/2008/layout/LinedList"/>
    <dgm:cxn modelId="{25979894-7F1B-2D43-BB1C-3525564A550A}" type="presParOf" srcId="{CD1886CD-95B7-3B4D-AB83-D7BF5CB969EE}" destId="{BBB4ED6E-E54A-FB49-9BDC-D07DEC3E75A3}" srcOrd="2" destOrd="0" presId="urn:microsoft.com/office/officeart/2008/layout/LinedList"/>
    <dgm:cxn modelId="{0F35AF43-0638-644E-BEB6-078484708020}" type="presParOf" srcId="{7BA39B05-134A-9941-9D09-CBA7336EB407}" destId="{8FFEAE77-1A10-4449-BA02-FB5629F0BD57}" srcOrd="5" destOrd="0" presId="urn:microsoft.com/office/officeart/2008/layout/LinedList"/>
    <dgm:cxn modelId="{E9E6052E-DA2F-5D45-BBC8-1B505D8F8BA9}" type="presParOf" srcId="{7BA39B05-134A-9941-9D09-CBA7336EB407}" destId="{0760133C-FDEE-9A4E-845B-1A978F342201}" srcOrd="6" destOrd="0" presId="urn:microsoft.com/office/officeart/2008/layout/LinedList"/>
    <dgm:cxn modelId="{91507D0E-88F1-0944-B8F0-01CD38208301}" type="presParOf" srcId="{7BA39B05-134A-9941-9D09-CBA7336EB407}" destId="{946BFB3B-374D-9045-8F2A-AA659BCABC2B}" srcOrd="7" destOrd="0" presId="urn:microsoft.com/office/officeart/2008/layout/LinedList"/>
    <dgm:cxn modelId="{84E66DE1-BB3C-5940-A788-A17F32F983E1}" type="presParOf" srcId="{946BFB3B-374D-9045-8F2A-AA659BCABC2B}" destId="{34B66FED-BECF-D74A-83D7-9FE46C08FFF3}" srcOrd="0" destOrd="0" presId="urn:microsoft.com/office/officeart/2008/layout/LinedList"/>
    <dgm:cxn modelId="{08011A6E-C411-374B-991F-25F98002676D}" type="presParOf" srcId="{946BFB3B-374D-9045-8F2A-AA659BCABC2B}" destId="{D047F744-F744-744E-B634-EBE731C3383A}" srcOrd="1" destOrd="0" presId="urn:microsoft.com/office/officeart/2008/layout/LinedList"/>
    <dgm:cxn modelId="{590C24C7-0BFE-314F-A583-1C41F91C95CC}" type="presParOf" srcId="{946BFB3B-374D-9045-8F2A-AA659BCABC2B}" destId="{BFAD7460-A53C-D74C-83B5-3961053C2B77}" srcOrd="2" destOrd="0" presId="urn:microsoft.com/office/officeart/2008/layout/LinedList"/>
    <dgm:cxn modelId="{F232F147-113C-A742-9C53-A6D180C642DF}" type="presParOf" srcId="{7BA39B05-134A-9941-9D09-CBA7336EB407}" destId="{7E3AD207-3948-504D-8E72-00A90C92756B}" srcOrd="8" destOrd="0" presId="urn:microsoft.com/office/officeart/2008/layout/LinedList"/>
    <dgm:cxn modelId="{042E2095-8D1E-9F4D-8E0E-8F40D04B2AEF}" type="presParOf" srcId="{7BA39B05-134A-9941-9D09-CBA7336EB407}" destId="{D07526A9-DECD-234E-B46A-B352D4B01741}" srcOrd="9"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7F0578-92C7-EA4C-AE63-B9454825750C}">
      <dsp:nvSpPr>
        <dsp:cNvPr id="0" name=""/>
        <dsp:cNvSpPr/>
      </dsp:nvSpPr>
      <dsp:spPr>
        <a:xfrm>
          <a:off x="3080" y="464830"/>
          <a:ext cx="2444055" cy="342167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l" defTabSz="1022350">
            <a:lnSpc>
              <a:spcPct val="90000"/>
            </a:lnSpc>
            <a:spcBef>
              <a:spcPct val="0"/>
            </a:spcBef>
            <a:spcAft>
              <a:spcPct val="35000"/>
            </a:spcAft>
            <a:buNone/>
          </a:pPr>
          <a:r>
            <a:rPr lang="en-US" sz="2300" kern="1200"/>
            <a:t>Homework 4 is Posted and is due in a week</a:t>
          </a:r>
        </a:p>
      </dsp:txBody>
      <dsp:txXfrm>
        <a:off x="3080" y="1765067"/>
        <a:ext cx="2444055" cy="2053006"/>
      </dsp:txXfrm>
    </dsp:sp>
    <dsp:sp modelId="{BD3D77A9-1834-B64D-8CAB-F385B6E24D47}">
      <dsp:nvSpPr>
        <dsp:cNvPr id="0" name=""/>
        <dsp:cNvSpPr/>
      </dsp:nvSpPr>
      <dsp:spPr>
        <a:xfrm>
          <a:off x="711856" y="806997"/>
          <a:ext cx="1026503" cy="102650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862184" y="957325"/>
        <a:ext cx="725847" cy="725847"/>
      </dsp:txXfrm>
    </dsp:sp>
    <dsp:sp modelId="{7F55B59E-7682-0843-B413-B414FA51D226}">
      <dsp:nvSpPr>
        <dsp:cNvPr id="0" name=""/>
        <dsp:cNvSpPr/>
      </dsp:nvSpPr>
      <dsp:spPr>
        <a:xfrm>
          <a:off x="3080" y="3886435"/>
          <a:ext cx="2444055"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410617-61D7-504D-8A95-07F9262F854F}">
      <dsp:nvSpPr>
        <dsp:cNvPr id="0" name=""/>
        <dsp:cNvSpPr/>
      </dsp:nvSpPr>
      <dsp:spPr>
        <a:xfrm>
          <a:off x="2691541" y="464830"/>
          <a:ext cx="2444055" cy="342167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l" defTabSz="1022350">
            <a:lnSpc>
              <a:spcPct val="90000"/>
            </a:lnSpc>
            <a:spcBef>
              <a:spcPct val="0"/>
            </a:spcBef>
            <a:spcAft>
              <a:spcPct val="35000"/>
            </a:spcAft>
            <a:buNone/>
          </a:pPr>
          <a:r>
            <a:rPr lang="en-US" sz="2300" kern="1200"/>
            <a:t>Exam 1 will be on February 14 (in-class)</a:t>
          </a:r>
        </a:p>
      </dsp:txBody>
      <dsp:txXfrm>
        <a:off x="2691541" y="1765067"/>
        <a:ext cx="2444055" cy="2053006"/>
      </dsp:txXfrm>
    </dsp:sp>
    <dsp:sp modelId="{735A5FB4-B9C8-7B43-92DF-76BAB57C53F6}">
      <dsp:nvSpPr>
        <dsp:cNvPr id="0" name=""/>
        <dsp:cNvSpPr/>
      </dsp:nvSpPr>
      <dsp:spPr>
        <a:xfrm>
          <a:off x="3400317" y="806997"/>
          <a:ext cx="1026503" cy="102650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550645" y="957325"/>
        <a:ext cx="725847" cy="725847"/>
      </dsp:txXfrm>
    </dsp:sp>
    <dsp:sp modelId="{C2A8FD72-170C-EA4D-9892-04CC3DDC78D0}">
      <dsp:nvSpPr>
        <dsp:cNvPr id="0" name=""/>
        <dsp:cNvSpPr/>
      </dsp:nvSpPr>
      <dsp:spPr>
        <a:xfrm>
          <a:off x="2691541" y="3886435"/>
          <a:ext cx="2444055"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C9D438-D07A-7C4E-87BB-F08DEB4AF8A1}">
      <dsp:nvSpPr>
        <dsp:cNvPr id="0" name=""/>
        <dsp:cNvSpPr/>
      </dsp:nvSpPr>
      <dsp:spPr>
        <a:xfrm>
          <a:off x="5380002" y="464830"/>
          <a:ext cx="2444055" cy="342167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l" defTabSz="1022350">
            <a:lnSpc>
              <a:spcPct val="90000"/>
            </a:lnSpc>
            <a:spcBef>
              <a:spcPct val="0"/>
            </a:spcBef>
            <a:spcAft>
              <a:spcPct val="35000"/>
            </a:spcAft>
            <a:buNone/>
          </a:pPr>
          <a:r>
            <a:rPr lang="en-US" sz="2300" kern="1200"/>
            <a:t>It will be a closed book, closed computers exam.</a:t>
          </a:r>
        </a:p>
      </dsp:txBody>
      <dsp:txXfrm>
        <a:off x="5380002" y="1765067"/>
        <a:ext cx="2444055" cy="2053006"/>
      </dsp:txXfrm>
    </dsp:sp>
    <dsp:sp modelId="{DD3B4F13-E497-3541-AFF9-498AF3BE2AD6}">
      <dsp:nvSpPr>
        <dsp:cNvPr id="0" name=""/>
        <dsp:cNvSpPr/>
      </dsp:nvSpPr>
      <dsp:spPr>
        <a:xfrm>
          <a:off x="6088778" y="806997"/>
          <a:ext cx="1026503" cy="102650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6239106" y="957325"/>
        <a:ext cx="725847" cy="725847"/>
      </dsp:txXfrm>
    </dsp:sp>
    <dsp:sp modelId="{9025CF50-9143-2E4D-8B5A-F6E196CAD30E}">
      <dsp:nvSpPr>
        <dsp:cNvPr id="0" name=""/>
        <dsp:cNvSpPr/>
      </dsp:nvSpPr>
      <dsp:spPr>
        <a:xfrm>
          <a:off x="5380002" y="3886435"/>
          <a:ext cx="2444055"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1EF9AA-0690-5E49-892F-52540B2406A7}">
      <dsp:nvSpPr>
        <dsp:cNvPr id="0" name=""/>
        <dsp:cNvSpPr/>
      </dsp:nvSpPr>
      <dsp:spPr>
        <a:xfrm>
          <a:off x="8068463" y="464830"/>
          <a:ext cx="2444055" cy="342167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l" defTabSz="1022350">
            <a:lnSpc>
              <a:spcPct val="90000"/>
            </a:lnSpc>
            <a:spcBef>
              <a:spcPct val="0"/>
            </a:spcBef>
            <a:spcAft>
              <a:spcPct val="35000"/>
            </a:spcAft>
            <a:buNone/>
          </a:pPr>
          <a:r>
            <a:rPr lang="en-US" sz="2300" kern="1200" dirty="0"/>
            <a:t>You can bring 2 pages (A4) of handwritten </a:t>
          </a:r>
          <a:r>
            <a:rPr lang="en-US" sz="2300" kern="1200"/>
            <a:t>notes!</a:t>
          </a:r>
          <a:endParaRPr lang="en-US" sz="2300" kern="1200" dirty="0"/>
        </a:p>
      </dsp:txBody>
      <dsp:txXfrm>
        <a:off x="8068463" y="1765067"/>
        <a:ext cx="2444055" cy="2053006"/>
      </dsp:txXfrm>
    </dsp:sp>
    <dsp:sp modelId="{ABA238CE-D393-B741-8132-674F8D9A8F9F}">
      <dsp:nvSpPr>
        <dsp:cNvPr id="0" name=""/>
        <dsp:cNvSpPr/>
      </dsp:nvSpPr>
      <dsp:spPr>
        <a:xfrm>
          <a:off x="8777239" y="806997"/>
          <a:ext cx="1026503" cy="102650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4</a:t>
          </a:r>
        </a:p>
      </dsp:txBody>
      <dsp:txXfrm>
        <a:off x="8927567" y="957325"/>
        <a:ext cx="725847" cy="725847"/>
      </dsp:txXfrm>
    </dsp:sp>
    <dsp:sp modelId="{994F16A8-436A-7E41-864C-B8A7A4B8EAE0}">
      <dsp:nvSpPr>
        <dsp:cNvPr id="0" name=""/>
        <dsp:cNvSpPr/>
      </dsp:nvSpPr>
      <dsp:spPr>
        <a:xfrm>
          <a:off x="8068463" y="3886435"/>
          <a:ext cx="2444055"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FF3889-0FD6-4E47-9971-18E32DA35610}">
      <dsp:nvSpPr>
        <dsp:cNvPr id="0" name=""/>
        <dsp:cNvSpPr/>
      </dsp:nvSpPr>
      <dsp:spPr>
        <a:xfrm>
          <a:off x="0" y="0"/>
          <a:ext cx="8412480" cy="897814"/>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If Statements</a:t>
          </a:r>
        </a:p>
      </dsp:txBody>
      <dsp:txXfrm>
        <a:off x="26296" y="26296"/>
        <a:ext cx="7367803" cy="845222"/>
      </dsp:txXfrm>
    </dsp:sp>
    <dsp:sp modelId="{576F5B5E-9FE6-724B-B6A1-2163119FCF4C}">
      <dsp:nvSpPr>
        <dsp:cNvPr id="0" name=""/>
        <dsp:cNvSpPr/>
      </dsp:nvSpPr>
      <dsp:spPr>
        <a:xfrm>
          <a:off x="704545" y="1061053"/>
          <a:ext cx="8412480" cy="897814"/>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Boolean Logic</a:t>
          </a:r>
        </a:p>
      </dsp:txBody>
      <dsp:txXfrm>
        <a:off x="730841" y="1087349"/>
        <a:ext cx="7071763" cy="845222"/>
      </dsp:txXfrm>
    </dsp:sp>
    <dsp:sp modelId="{80761C72-4D7E-0549-8D39-1079319F57DC}">
      <dsp:nvSpPr>
        <dsp:cNvPr id="0" name=""/>
        <dsp:cNvSpPr/>
      </dsp:nvSpPr>
      <dsp:spPr>
        <a:xfrm>
          <a:off x="1398574" y="2122106"/>
          <a:ext cx="8412480" cy="897814"/>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Flow Chart</a:t>
          </a:r>
        </a:p>
      </dsp:txBody>
      <dsp:txXfrm>
        <a:off x="1424870" y="2148402"/>
        <a:ext cx="7082279" cy="845222"/>
      </dsp:txXfrm>
    </dsp:sp>
    <dsp:sp modelId="{23F0E642-0AAF-424C-9499-2446BCB78988}">
      <dsp:nvSpPr>
        <dsp:cNvPr id="0" name=""/>
        <dsp:cNvSpPr/>
      </dsp:nvSpPr>
      <dsp:spPr>
        <a:xfrm>
          <a:off x="2103119" y="3183159"/>
          <a:ext cx="8412480" cy="897814"/>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Practice Problems</a:t>
          </a:r>
        </a:p>
      </dsp:txBody>
      <dsp:txXfrm>
        <a:off x="2129415" y="3209455"/>
        <a:ext cx="7071763" cy="845222"/>
      </dsp:txXfrm>
    </dsp:sp>
    <dsp:sp modelId="{22D7A009-3039-484C-B8D7-2FC15C4E4CE4}">
      <dsp:nvSpPr>
        <dsp:cNvPr id="0" name=""/>
        <dsp:cNvSpPr/>
      </dsp:nvSpPr>
      <dsp:spPr>
        <a:xfrm>
          <a:off x="7828900" y="687644"/>
          <a:ext cx="583579" cy="583579"/>
        </a:xfrm>
        <a:prstGeom prst="downArrow">
          <a:avLst>
            <a:gd name="adj1" fmla="val 55000"/>
            <a:gd name="adj2" fmla="val 45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7960205" y="687644"/>
        <a:ext cx="320969" cy="439143"/>
      </dsp:txXfrm>
    </dsp:sp>
    <dsp:sp modelId="{D58A58BB-FF1E-FE4E-9C8A-4B6970320340}">
      <dsp:nvSpPr>
        <dsp:cNvPr id="0" name=""/>
        <dsp:cNvSpPr/>
      </dsp:nvSpPr>
      <dsp:spPr>
        <a:xfrm>
          <a:off x="8533445" y="1748697"/>
          <a:ext cx="583579" cy="583579"/>
        </a:xfrm>
        <a:prstGeom prst="downArrow">
          <a:avLst>
            <a:gd name="adj1" fmla="val 55000"/>
            <a:gd name="adj2" fmla="val 45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8664750" y="1748697"/>
        <a:ext cx="320969" cy="439143"/>
      </dsp:txXfrm>
    </dsp:sp>
    <dsp:sp modelId="{5BC1FB9D-E054-2F48-B4B3-4605E9459212}">
      <dsp:nvSpPr>
        <dsp:cNvPr id="0" name=""/>
        <dsp:cNvSpPr/>
      </dsp:nvSpPr>
      <dsp:spPr>
        <a:xfrm>
          <a:off x="9227475" y="2809750"/>
          <a:ext cx="583579" cy="583579"/>
        </a:xfrm>
        <a:prstGeom prst="downArrow">
          <a:avLst>
            <a:gd name="adj1" fmla="val 55000"/>
            <a:gd name="adj2" fmla="val 45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9358780" y="2809750"/>
        <a:ext cx="320969" cy="4391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98814A-6120-9641-B964-C297EE44D63E}">
      <dsp:nvSpPr>
        <dsp:cNvPr id="0" name=""/>
        <dsp:cNvSpPr/>
      </dsp:nvSpPr>
      <dsp:spPr>
        <a:xfrm>
          <a:off x="0" y="0"/>
          <a:ext cx="10515600"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A902444-F486-DE4E-B352-3D77B9CC47A4}">
      <dsp:nvSpPr>
        <dsp:cNvPr id="0" name=""/>
        <dsp:cNvSpPr/>
      </dsp:nvSpPr>
      <dsp:spPr>
        <a:xfrm>
          <a:off x="0" y="0"/>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Similar to real life in programming also, we need to make decisions</a:t>
          </a:r>
        </a:p>
      </dsp:txBody>
      <dsp:txXfrm>
        <a:off x="0" y="0"/>
        <a:ext cx="10515600" cy="543917"/>
      </dsp:txXfrm>
    </dsp:sp>
    <dsp:sp modelId="{BC8CA646-9F17-1A4C-9353-7EE29AA4906C}">
      <dsp:nvSpPr>
        <dsp:cNvPr id="0" name=""/>
        <dsp:cNvSpPr/>
      </dsp:nvSpPr>
      <dsp:spPr>
        <a:xfrm>
          <a:off x="0" y="543917"/>
          <a:ext cx="10515600" cy="0"/>
        </a:xfrm>
        <a:prstGeom prst="line">
          <a:avLst/>
        </a:prstGeom>
        <a:gradFill rotWithShape="0">
          <a:gsLst>
            <a:gs pos="0">
              <a:schemeClr val="accent5">
                <a:hueOff val="-965506"/>
                <a:satOff val="-2488"/>
                <a:lumOff val="-1681"/>
                <a:alphaOff val="0"/>
                <a:satMod val="103000"/>
                <a:lumMod val="102000"/>
                <a:tint val="94000"/>
              </a:schemeClr>
            </a:gs>
            <a:gs pos="50000">
              <a:schemeClr val="accent5">
                <a:hueOff val="-965506"/>
                <a:satOff val="-2488"/>
                <a:lumOff val="-1681"/>
                <a:alphaOff val="0"/>
                <a:satMod val="110000"/>
                <a:lumMod val="100000"/>
                <a:shade val="100000"/>
              </a:schemeClr>
            </a:gs>
            <a:gs pos="100000">
              <a:schemeClr val="accent5">
                <a:hueOff val="-965506"/>
                <a:satOff val="-2488"/>
                <a:lumOff val="-1681"/>
                <a:alphaOff val="0"/>
                <a:lumMod val="99000"/>
                <a:satMod val="120000"/>
                <a:shade val="78000"/>
              </a:schemeClr>
            </a:gs>
          </a:gsLst>
          <a:lin ang="5400000" scaled="0"/>
        </a:gradFill>
        <a:ln w="6350" cap="flat" cmpd="sng" algn="ctr">
          <a:solidFill>
            <a:schemeClr val="accent5">
              <a:hueOff val="-965506"/>
              <a:satOff val="-2488"/>
              <a:lumOff val="-168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A8A315A-E977-BA4A-AE0C-894FF5BE4F08}">
      <dsp:nvSpPr>
        <dsp:cNvPr id="0" name=""/>
        <dsp:cNvSpPr/>
      </dsp:nvSpPr>
      <dsp:spPr>
        <a:xfrm>
          <a:off x="0" y="543917"/>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Based on these decision we execute the next block/chunk of code.</a:t>
          </a:r>
        </a:p>
      </dsp:txBody>
      <dsp:txXfrm>
        <a:off x="0" y="543917"/>
        <a:ext cx="10515600" cy="543917"/>
      </dsp:txXfrm>
    </dsp:sp>
    <dsp:sp modelId="{D01DC3B8-1795-5E44-BBCD-6DA7CB5E9393}">
      <dsp:nvSpPr>
        <dsp:cNvPr id="0" name=""/>
        <dsp:cNvSpPr/>
      </dsp:nvSpPr>
      <dsp:spPr>
        <a:xfrm>
          <a:off x="0" y="1087834"/>
          <a:ext cx="10515600" cy="0"/>
        </a:xfrm>
        <a:prstGeom prst="line">
          <a:avLst/>
        </a:prstGeom>
        <a:gradFill rotWithShape="0">
          <a:gsLst>
            <a:gs pos="0">
              <a:schemeClr val="accent5">
                <a:hueOff val="-1931012"/>
                <a:satOff val="-4977"/>
                <a:lumOff val="-3361"/>
                <a:alphaOff val="0"/>
                <a:satMod val="103000"/>
                <a:lumMod val="102000"/>
                <a:tint val="94000"/>
              </a:schemeClr>
            </a:gs>
            <a:gs pos="50000">
              <a:schemeClr val="accent5">
                <a:hueOff val="-1931012"/>
                <a:satOff val="-4977"/>
                <a:lumOff val="-3361"/>
                <a:alphaOff val="0"/>
                <a:satMod val="110000"/>
                <a:lumMod val="100000"/>
                <a:shade val="100000"/>
              </a:schemeClr>
            </a:gs>
            <a:gs pos="100000">
              <a:schemeClr val="accent5">
                <a:hueOff val="-1931012"/>
                <a:satOff val="-4977"/>
                <a:lumOff val="-3361"/>
                <a:alphaOff val="0"/>
                <a:lumMod val="99000"/>
                <a:satMod val="120000"/>
                <a:shade val="78000"/>
              </a:schemeClr>
            </a:gs>
          </a:gsLst>
          <a:lin ang="5400000" scaled="0"/>
        </a:gradFill>
        <a:ln w="6350" cap="flat" cmpd="sng" algn="ctr">
          <a:solidFill>
            <a:schemeClr val="accent5">
              <a:hueOff val="-1931012"/>
              <a:satOff val="-4977"/>
              <a:lumOff val="-336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6F754A0-D834-C446-98D2-87AA92130AB8}">
      <dsp:nvSpPr>
        <dsp:cNvPr id="0" name=""/>
        <dsp:cNvSpPr/>
      </dsp:nvSpPr>
      <dsp:spPr>
        <a:xfrm>
          <a:off x="0" y="1087834"/>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In programming languages like Python, decision making statements decide the direction in which your program flows</a:t>
          </a:r>
        </a:p>
      </dsp:txBody>
      <dsp:txXfrm>
        <a:off x="0" y="1087834"/>
        <a:ext cx="10515600" cy="543917"/>
      </dsp:txXfrm>
    </dsp:sp>
    <dsp:sp modelId="{751CF763-6F06-9B41-84A5-333CC6D7E8F2}">
      <dsp:nvSpPr>
        <dsp:cNvPr id="0" name=""/>
        <dsp:cNvSpPr/>
      </dsp:nvSpPr>
      <dsp:spPr>
        <a:xfrm>
          <a:off x="0" y="1631751"/>
          <a:ext cx="10515600" cy="0"/>
        </a:xfrm>
        <a:prstGeom prst="line">
          <a:avLst/>
        </a:prstGeom>
        <a:gradFill rotWithShape="0">
          <a:gsLst>
            <a:gs pos="0">
              <a:schemeClr val="accent5">
                <a:hueOff val="-2896518"/>
                <a:satOff val="-7465"/>
                <a:lumOff val="-5042"/>
                <a:alphaOff val="0"/>
                <a:satMod val="103000"/>
                <a:lumMod val="102000"/>
                <a:tint val="94000"/>
              </a:schemeClr>
            </a:gs>
            <a:gs pos="50000">
              <a:schemeClr val="accent5">
                <a:hueOff val="-2896518"/>
                <a:satOff val="-7465"/>
                <a:lumOff val="-5042"/>
                <a:alphaOff val="0"/>
                <a:satMod val="110000"/>
                <a:lumMod val="100000"/>
                <a:shade val="100000"/>
              </a:schemeClr>
            </a:gs>
            <a:gs pos="100000">
              <a:schemeClr val="accent5">
                <a:hueOff val="-2896518"/>
                <a:satOff val="-7465"/>
                <a:lumOff val="-5042"/>
                <a:alphaOff val="0"/>
                <a:lumMod val="99000"/>
                <a:satMod val="120000"/>
                <a:shade val="78000"/>
              </a:schemeClr>
            </a:gs>
          </a:gsLst>
          <a:lin ang="5400000" scaled="0"/>
        </a:gradFill>
        <a:ln w="6350" cap="flat" cmpd="sng" algn="ctr">
          <a:solidFill>
            <a:schemeClr val="accent5">
              <a:hueOff val="-2896518"/>
              <a:satOff val="-7465"/>
              <a:lumOff val="-504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104F388-C6D6-3843-A19B-B3880EC73CCF}">
      <dsp:nvSpPr>
        <dsp:cNvPr id="0" name=""/>
        <dsp:cNvSpPr/>
      </dsp:nvSpPr>
      <dsp:spPr>
        <a:xfrm>
          <a:off x="0" y="1631751"/>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Decision making statements available in python are:</a:t>
          </a:r>
        </a:p>
      </dsp:txBody>
      <dsp:txXfrm>
        <a:off x="0" y="1631751"/>
        <a:ext cx="10515600" cy="543917"/>
      </dsp:txXfrm>
    </dsp:sp>
    <dsp:sp modelId="{5711773D-DB04-8047-8319-8EC87528A2AE}">
      <dsp:nvSpPr>
        <dsp:cNvPr id="0" name=""/>
        <dsp:cNvSpPr/>
      </dsp:nvSpPr>
      <dsp:spPr>
        <a:xfrm>
          <a:off x="0" y="2175669"/>
          <a:ext cx="10515600" cy="0"/>
        </a:xfrm>
        <a:prstGeom prst="line">
          <a:avLst/>
        </a:prstGeom>
        <a:gradFill rotWithShape="0">
          <a:gsLst>
            <a:gs pos="0">
              <a:schemeClr val="accent5">
                <a:hueOff val="-3862025"/>
                <a:satOff val="-9954"/>
                <a:lumOff val="-6723"/>
                <a:alphaOff val="0"/>
                <a:satMod val="103000"/>
                <a:lumMod val="102000"/>
                <a:tint val="94000"/>
              </a:schemeClr>
            </a:gs>
            <a:gs pos="50000">
              <a:schemeClr val="accent5">
                <a:hueOff val="-3862025"/>
                <a:satOff val="-9954"/>
                <a:lumOff val="-6723"/>
                <a:alphaOff val="0"/>
                <a:satMod val="110000"/>
                <a:lumMod val="100000"/>
                <a:shade val="100000"/>
              </a:schemeClr>
            </a:gs>
            <a:gs pos="100000">
              <a:schemeClr val="accent5">
                <a:hueOff val="-3862025"/>
                <a:satOff val="-9954"/>
                <a:lumOff val="-6723"/>
                <a:alphaOff val="0"/>
                <a:lumMod val="99000"/>
                <a:satMod val="120000"/>
                <a:shade val="78000"/>
              </a:schemeClr>
            </a:gs>
          </a:gsLst>
          <a:lin ang="5400000" scaled="0"/>
        </a:gradFill>
        <a:ln w="6350" cap="flat" cmpd="sng" algn="ctr">
          <a:solidFill>
            <a:schemeClr val="accent5">
              <a:hueOff val="-3862025"/>
              <a:satOff val="-9954"/>
              <a:lumOff val="-672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0F6F781-4FA5-BE47-A07D-D0A284DF0472}">
      <dsp:nvSpPr>
        <dsp:cNvPr id="0" name=""/>
        <dsp:cNvSpPr/>
      </dsp:nvSpPr>
      <dsp:spPr>
        <a:xfrm>
          <a:off x="0" y="2175669"/>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hlinkClick xmlns:r="http://schemas.openxmlformats.org/officeDocument/2006/relationships" r:id="rId1"/>
            </a:rPr>
            <a:t>if statement</a:t>
          </a:r>
          <a:endParaRPr lang="en-US" sz="1700" kern="1200"/>
        </a:p>
      </dsp:txBody>
      <dsp:txXfrm>
        <a:off x="0" y="2175669"/>
        <a:ext cx="10515600" cy="543917"/>
      </dsp:txXfrm>
    </dsp:sp>
    <dsp:sp modelId="{195E559F-B845-B842-95E0-3FDEC573ADC5}">
      <dsp:nvSpPr>
        <dsp:cNvPr id="0" name=""/>
        <dsp:cNvSpPr/>
      </dsp:nvSpPr>
      <dsp:spPr>
        <a:xfrm>
          <a:off x="0" y="2719586"/>
          <a:ext cx="10515600" cy="0"/>
        </a:xfrm>
        <a:prstGeom prst="line">
          <a:avLst/>
        </a:prstGeom>
        <a:gradFill rotWithShape="0">
          <a:gsLst>
            <a:gs pos="0">
              <a:schemeClr val="accent5">
                <a:hueOff val="-4827531"/>
                <a:satOff val="-12442"/>
                <a:lumOff val="-8404"/>
                <a:alphaOff val="0"/>
                <a:satMod val="103000"/>
                <a:lumMod val="102000"/>
                <a:tint val="94000"/>
              </a:schemeClr>
            </a:gs>
            <a:gs pos="50000">
              <a:schemeClr val="accent5">
                <a:hueOff val="-4827531"/>
                <a:satOff val="-12442"/>
                <a:lumOff val="-8404"/>
                <a:alphaOff val="0"/>
                <a:satMod val="110000"/>
                <a:lumMod val="100000"/>
                <a:shade val="100000"/>
              </a:schemeClr>
            </a:gs>
            <a:gs pos="100000">
              <a:schemeClr val="accent5">
                <a:hueOff val="-4827531"/>
                <a:satOff val="-12442"/>
                <a:lumOff val="-8404"/>
                <a:alphaOff val="0"/>
                <a:lumMod val="99000"/>
                <a:satMod val="120000"/>
                <a:shade val="78000"/>
              </a:schemeClr>
            </a:gs>
          </a:gsLst>
          <a:lin ang="5400000" scaled="0"/>
        </a:gradFill>
        <a:ln w="6350" cap="flat" cmpd="sng" algn="ctr">
          <a:solidFill>
            <a:schemeClr val="accent5">
              <a:hueOff val="-4827531"/>
              <a:satOff val="-12442"/>
              <a:lumOff val="-840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3E645D1-362E-0942-8F4B-DB2E9B623A54}">
      <dsp:nvSpPr>
        <dsp:cNvPr id="0" name=""/>
        <dsp:cNvSpPr/>
      </dsp:nvSpPr>
      <dsp:spPr>
        <a:xfrm>
          <a:off x="0" y="2719586"/>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u="sng" kern="1200">
              <a:hlinkClick xmlns:r="http://schemas.openxmlformats.org/officeDocument/2006/relationships" r:id="rId1"/>
            </a:rPr>
            <a:t>if..else statements</a:t>
          </a:r>
          <a:endParaRPr lang="en-US" sz="1700" kern="1200"/>
        </a:p>
      </dsp:txBody>
      <dsp:txXfrm>
        <a:off x="0" y="2719586"/>
        <a:ext cx="10515600" cy="543917"/>
      </dsp:txXfrm>
    </dsp:sp>
    <dsp:sp modelId="{036BB5A6-88F4-2747-BD0D-FB652B508A44}">
      <dsp:nvSpPr>
        <dsp:cNvPr id="0" name=""/>
        <dsp:cNvSpPr/>
      </dsp:nvSpPr>
      <dsp:spPr>
        <a:xfrm>
          <a:off x="0" y="3263503"/>
          <a:ext cx="10515600" cy="0"/>
        </a:xfrm>
        <a:prstGeom prst="line">
          <a:avLst/>
        </a:prstGeom>
        <a:gradFill rotWithShape="0">
          <a:gsLst>
            <a:gs pos="0">
              <a:schemeClr val="accent5">
                <a:hueOff val="-5793037"/>
                <a:satOff val="-14931"/>
                <a:lumOff val="-10084"/>
                <a:alphaOff val="0"/>
                <a:satMod val="103000"/>
                <a:lumMod val="102000"/>
                <a:tint val="94000"/>
              </a:schemeClr>
            </a:gs>
            <a:gs pos="50000">
              <a:schemeClr val="accent5">
                <a:hueOff val="-5793037"/>
                <a:satOff val="-14931"/>
                <a:lumOff val="-10084"/>
                <a:alphaOff val="0"/>
                <a:satMod val="110000"/>
                <a:lumMod val="100000"/>
                <a:shade val="100000"/>
              </a:schemeClr>
            </a:gs>
            <a:gs pos="100000">
              <a:schemeClr val="accent5">
                <a:hueOff val="-5793037"/>
                <a:satOff val="-14931"/>
                <a:lumOff val="-10084"/>
                <a:alphaOff val="0"/>
                <a:lumMod val="99000"/>
                <a:satMod val="120000"/>
                <a:shade val="78000"/>
              </a:schemeClr>
            </a:gs>
          </a:gsLst>
          <a:lin ang="5400000" scaled="0"/>
        </a:gradFill>
        <a:ln w="6350" cap="flat" cmpd="sng" algn="ctr">
          <a:solidFill>
            <a:schemeClr val="accent5">
              <a:hueOff val="-5793037"/>
              <a:satOff val="-14931"/>
              <a:lumOff val="-1008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53DB0DD-FC18-8244-B62A-6E3B08D57B93}">
      <dsp:nvSpPr>
        <dsp:cNvPr id="0" name=""/>
        <dsp:cNvSpPr/>
      </dsp:nvSpPr>
      <dsp:spPr>
        <a:xfrm>
          <a:off x="0" y="3263503"/>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u="sng" kern="1200">
              <a:hlinkClick xmlns:r="http://schemas.openxmlformats.org/officeDocument/2006/relationships" r:id="rId1"/>
            </a:rPr>
            <a:t>nested if statements</a:t>
          </a:r>
          <a:endParaRPr lang="en-US" sz="1700" kern="1200"/>
        </a:p>
      </dsp:txBody>
      <dsp:txXfrm>
        <a:off x="0" y="3263503"/>
        <a:ext cx="10515600" cy="543917"/>
      </dsp:txXfrm>
    </dsp:sp>
    <dsp:sp modelId="{6D03DCD7-7CF0-CB4A-A3C2-DDEA6A42FDA4}">
      <dsp:nvSpPr>
        <dsp:cNvPr id="0" name=""/>
        <dsp:cNvSpPr/>
      </dsp:nvSpPr>
      <dsp:spPr>
        <a:xfrm>
          <a:off x="0" y="3807420"/>
          <a:ext cx="10515600"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F63EECD-C1BC-4B4C-9E5F-58C49306A6E9}">
      <dsp:nvSpPr>
        <dsp:cNvPr id="0" name=""/>
        <dsp:cNvSpPr/>
      </dsp:nvSpPr>
      <dsp:spPr>
        <a:xfrm>
          <a:off x="0" y="3807420"/>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u="sng" kern="1200">
              <a:hlinkClick xmlns:r="http://schemas.openxmlformats.org/officeDocument/2006/relationships" r:id="rId1"/>
            </a:rPr>
            <a:t>if-elif ladder</a:t>
          </a:r>
          <a:endParaRPr lang="en-US" sz="1700" kern="1200"/>
        </a:p>
      </dsp:txBody>
      <dsp:txXfrm>
        <a:off x="0" y="3807420"/>
        <a:ext cx="10515600" cy="5439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CDE11D-0495-4949-9AAA-90A046855084}">
      <dsp:nvSpPr>
        <dsp:cNvPr id="0" name=""/>
        <dsp:cNvSpPr/>
      </dsp:nvSpPr>
      <dsp:spPr>
        <a:xfrm>
          <a:off x="0" y="2124"/>
          <a:ext cx="1051560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1B91A97-3D3C-C243-9B65-4DA45C8FD4A4}">
      <dsp:nvSpPr>
        <dsp:cNvPr id="0" name=""/>
        <dsp:cNvSpPr/>
      </dsp:nvSpPr>
      <dsp:spPr>
        <a:xfrm>
          <a:off x="0" y="2124"/>
          <a:ext cx="210312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Go to Lecture 3 Slides and look for </a:t>
          </a:r>
        </a:p>
      </dsp:txBody>
      <dsp:txXfrm>
        <a:off x="0" y="2124"/>
        <a:ext cx="2103120" cy="1449029"/>
      </dsp:txXfrm>
    </dsp:sp>
    <dsp:sp modelId="{78B7BFD3-2989-F149-BF38-119B01606DA6}">
      <dsp:nvSpPr>
        <dsp:cNvPr id="0" name=""/>
        <dsp:cNvSpPr/>
      </dsp:nvSpPr>
      <dsp:spPr>
        <a:xfrm>
          <a:off x="0" y="1451154"/>
          <a:ext cx="1051560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1A0E93B-A21A-E24E-A8B5-D5B6DD588FEF}">
      <dsp:nvSpPr>
        <dsp:cNvPr id="0" name=""/>
        <dsp:cNvSpPr/>
      </dsp:nvSpPr>
      <dsp:spPr>
        <a:xfrm>
          <a:off x="0" y="1451154"/>
          <a:ext cx="210312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Boolean Algebra and also </a:t>
          </a:r>
        </a:p>
      </dsp:txBody>
      <dsp:txXfrm>
        <a:off x="0" y="1451154"/>
        <a:ext cx="2103120" cy="1449029"/>
      </dsp:txXfrm>
    </dsp:sp>
    <dsp:sp modelId="{5FB1B4BF-1AEB-EF43-9CA3-68F214000258}">
      <dsp:nvSpPr>
        <dsp:cNvPr id="0" name=""/>
        <dsp:cNvSpPr/>
      </dsp:nvSpPr>
      <dsp:spPr>
        <a:xfrm>
          <a:off x="0" y="2900183"/>
          <a:ext cx="1051560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745FC39-9890-7646-9D13-92AA7EBAA30E}">
      <dsp:nvSpPr>
        <dsp:cNvPr id="0" name=""/>
        <dsp:cNvSpPr/>
      </dsp:nvSpPr>
      <dsp:spPr>
        <a:xfrm>
          <a:off x="0" y="2900183"/>
          <a:ext cx="210312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Truth Tables</a:t>
          </a:r>
        </a:p>
      </dsp:txBody>
      <dsp:txXfrm>
        <a:off x="0" y="2900183"/>
        <a:ext cx="2103120" cy="1449029"/>
      </dsp:txXfrm>
    </dsp:sp>
    <dsp:sp modelId="{8AC98A21-7D24-E446-B485-1FACCF6CAC78}">
      <dsp:nvSpPr>
        <dsp:cNvPr id="0" name=""/>
        <dsp:cNvSpPr/>
      </dsp:nvSpPr>
      <dsp:spPr>
        <a:xfrm>
          <a:off x="2260854" y="2922824"/>
          <a:ext cx="8254746"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NOT</a:t>
          </a:r>
        </a:p>
      </dsp:txBody>
      <dsp:txXfrm>
        <a:off x="2260854" y="2922824"/>
        <a:ext cx="8254746" cy="452821"/>
      </dsp:txXfrm>
    </dsp:sp>
    <dsp:sp modelId="{52088FB8-1E78-0047-9626-BBF227BAC0C2}">
      <dsp:nvSpPr>
        <dsp:cNvPr id="0" name=""/>
        <dsp:cNvSpPr/>
      </dsp:nvSpPr>
      <dsp:spPr>
        <a:xfrm>
          <a:off x="2103120" y="3375646"/>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AB1EC2DD-9C5C-7D4E-AAF3-6DEF24A26685}">
      <dsp:nvSpPr>
        <dsp:cNvPr id="0" name=""/>
        <dsp:cNvSpPr/>
      </dsp:nvSpPr>
      <dsp:spPr>
        <a:xfrm>
          <a:off x="2260854" y="3398287"/>
          <a:ext cx="8254746"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AND</a:t>
          </a:r>
        </a:p>
      </dsp:txBody>
      <dsp:txXfrm>
        <a:off x="2260854" y="3398287"/>
        <a:ext cx="8254746" cy="452821"/>
      </dsp:txXfrm>
    </dsp:sp>
    <dsp:sp modelId="{8FFEAE77-1A10-4449-BA02-FB5629F0BD57}">
      <dsp:nvSpPr>
        <dsp:cNvPr id="0" name=""/>
        <dsp:cNvSpPr/>
      </dsp:nvSpPr>
      <dsp:spPr>
        <a:xfrm>
          <a:off x="2103120" y="3851109"/>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D047F744-F744-744E-B634-EBE731C3383A}">
      <dsp:nvSpPr>
        <dsp:cNvPr id="0" name=""/>
        <dsp:cNvSpPr/>
      </dsp:nvSpPr>
      <dsp:spPr>
        <a:xfrm>
          <a:off x="2260854" y="3873750"/>
          <a:ext cx="8254746"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OR</a:t>
          </a:r>
        </a:p>
      </dsp:txBody>
      <dsp:txXfrm>
        <a:off x="2260854" y="3873750"/>
        <a:ext cx="8254746" cy="452821"/>
      </dsp:txXfrm>
    </dsp:sp>
    <dsp:sp modelId="{7E3AD207-3948-504D-8E72-00A90C92756B}">
      <dsp:nvSpPr>
        <dsp:cNvPr id="0" name=""/>
        <dsp:cNvSpPr/>
      </dsp:nvSpPr>
      <dsp:spPr>
        <a:xfrm>
          <a:off x="2103120" y="4326572"/>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7D4CD2-034E-C744-802C-829E81833508}" type="datetimeFigureOut">
              <a:rPr lang="en-US" smtClean="0"/>
              <a:t>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84DA63-A903-2B4A-A130-F79F89CE42D3}" type="slidenum">
              <a:rPr lang="en-US" smtClean="0"/>
              <a:t>‹#›</a:t>
            </a:fld>
            <a:endParaRPr lang="en-US"/>
          </a:p>
        </p:txBody>
      </p:sp>
    </p:spTree>
    <p:extLst>
      <p:ext uri="{BB962C8B-B14F-4D97-AF65-F5344CB8AC3E}">
        <p14:creationId xmlns:p14="http://schemas.microsoft.com/office/powerpoint/2010/main" val="627937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B3DA8EE-BE46-464A-B9ED-639C808FE555}" type="slidenum">
              <a:rPr kumimoji="0" lang="en-US" sz="1200" b="0" i="0" u="none" strike="noStrike" kern="1200" cap="none" spc="0" normalizeH="0" baseline="0" noProof="0" smtClean="0">
                <a:ln>
                  <a:noFill/>
                </a:ln>
                <a:solidFill>
                  <a:prstClr val="black"/>
                </a:solidFill>
                <a:effectLst/>
                <a:uLnTx/>
                <a:uFillTx/>
                <a:latin typeface="Calibri"/>
                <a:ea typeface="+mn-ea"/>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334582281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p:cNvSpPr/>
          <p:nvPr userDrawn="1"/>
        </p:nvSpPr>
        <p:spPr bwMode="black">
          <a:xfrm>
            <a:off x="-1" y="0"/>
            <a:ext cx="12192001" cy="6858000"/>
          </a:xfrm>
          <a:prstGeom prst="rect">
            <a:avLst/>
          </a:prstGeom>
          <a:solidFill>
            <a:srgbClr val="5458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9" name="Picture 8"/>
          <p:cNvPicPr>
            <a:picLocks noChangeAspect="1"/>
          </p:cNvPicPr>
          <p:nvPr userDrawn="1"/>
        </p:nvPicPr>
        <p:blipFill rotWithShape="1">
          <a:blip r:embed="rId2">
            <a:duotone>
              <a:prstClr val="black"/>
              <a:schemeClr val="tx1">
                <a:lumMod val="65000"/>
                <a:lumOff val="35000"/>
                <a:tint val="45000"/>
                <a:satMod val="400000"/>
              </a:schemeClr>
            </a:duotone>
            <a:extLst>
              <a:ext uri="{BEBA8EAE-BF5A-486C-A8C5-ECC9F3942E4B}">
                <a14:imgProps xmlns:a14="http://schemas.microsoft.com/office/drawing/2010/main">
                  <a14:imgLayer r:embed="rId3">
                    <a14:imgEffect>
                      <a14:brightnessContrast bright="-43000"/>
                    </a14:imgEffect>
                  </a14:imgLayer>
                </a14:imgProps>
              </a:ext>
              <a:ext uri="{28A0092B-C50C-407E-A947-70E740481C1C}">
                <a14:useLocalDpi xmlns:a14="http://schemas.microsoft.com/office/drawing/2010/main" val="0"/>
              </a:ext>
            </a:extLst>
          </a:blip>
          <a:srcRect l="3331" t="18761" r="3331" b="4881"/>
          <a:stretch/>
        </p:blipFill>
        <p:spPr>
          <a:xfrm>
            <a:off x="-1" y="0"/>
            <a:ext cx="12192000" cy="6858000"/>
          </a:xfrm>
          <a:prstGeom prst="rect">
            <a:avLst/>
          </a:prstGeom>
          <a:effectLst/>
        </p:spPr>
      </p:pic>
      <p:sp>
        <p:nvSpPr>
          <p:cNvPr id="2" name="Title 1"/>
          <p:cNvSpPr>
            <a:spLocks noGrp="1"/>
          </p:cNvSpPr>
          <p:nvPr>
            <p:ph type="ctrTitle" hasCustomPrompt="1"/>
          </p:nvPr>
        </p:nvSpPr>
        <p:spPr bwMode="white">
          <a:xfrm>
            <a:off x="0" y="1272550"/>
            <a:ext cx="12192000" cy="724065"/>
          </a:xfrm>
          <a:prstGeom prst="rect">
            <a:avLst/>
          </a:prstGeom>
        </p:spPr>
        <p:txBody>
          <a:bodyPr/>
          <a:lstStyle>
            <a:lvl1pPr>
              <a:defRPr sz="6667" b="1" baseline="0">
                <a:solidFill>
                  <a:srgbClr val="FFFFFF"/>
                </a:solidFill>
                <a:effectLst/>
                <a:latin typeface="Arial"/>
                <a:cs typeface="Arial"/>
              </a:defRPr>
            </a:lvl1pPr>
          </a:lstStyle>
          <a:p>
            <a:r>
              <a:rPr lang="en-US" dirty="0"/>
              <a:t>Presentation Title Slide </a:t>
            </a:r>
            <a:br>
              <a:rPr lang="en-US" dirty="0"/>
            </a:br>
            <a:r>
              <a:rPr lang="en-US" dirty="0"/>
              <a:t>Two Line Max</a:t>
            </a:r>
          </a:p>
        </p:txBody>
      </p:sp>
      <p:sp>
        <p:nvSpPr>
          <p:cNvPr id="7" name="Subtitle 2"/>
          <p:cNvSpPr>
            <a:spLocks noGrp="1"/>
          </p:cNvSpPr>
          <p:nvPr>
            <p:ph type="subTitle" idx="1"/>
          </p:nvPr>
        </p:nvSpPr>
        <p:spPr bwMode="white">
          <a:xfrm>
            <a:off x="0" y="3333685"/>
            <a:ext cx="12192000" cy="1096433"/>
          </a:xfrm>
          <a:prstGeom prst="rect">
            <a:avLst/>
          </a:prstGeom>
        </p:spPr>
        <p:txBody>
          <a:bodyPr/>
          <a:lstStyle>
            <a:lvl1pPr marL="0" indent="0" algn="ctr">
              <a:buFontTx/>
              <a:buNone/>
              <a:defRPr>
                <a:solidFill>
                  <a:schemeClr val="bg1"/>
                </a:solidFill>
              </a:defRPr>
            </a:lvl1pPr>
          </a:lstStyle>
          <a:p>
            <a:r>
              <a:rPr lang="en-US" sz="2400" dirty="0"/>
              <a:t>DEPARTMENT OR SUBTITLE</a:t>
            </a:r>
          </a:p>
          <a:p>
            <a:r>
              <a:rPr lang="en-US" sz="2400" dirty="0"/>
              <a:t>XX/XX/XX</a:t>
            </a:r>
          </a:p>
        </p:txBody>
      </p:sp>
      <p:pic>
        <p:nvPicPr>
          <p:cNvPr id="12" name="Picture 2" descr="C:\Users\gardel2\Desktop\Brand Approval Reference\Rensselaer Logo Layered Files\RF0010-01 Rensselaer Large Logo\RGB\PNGs\RF0010-01 Rensselaer Large Logo-with Tagline RGB-White.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806105" y="5217379"/>
            <a:ext cx="4579788" cy="1111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85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8" name="Rectangle 7"/>
          <p:cNvSpPr/>
          <p:nvPr userDrawn="1"/>
        </p:nvSpPr>
        <p:spPr>
          <a:xfrm>
            <a:off x="0" y="1"/>
            <a:ext cx="12192000" cy="6372224"/>
          </a:xfrm>
          <a:prstGeom prst="rect">
            <a:avLst/>
          </a:prstGeom>
          <a:solidFill>
            <a:srgbClr val="5458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9" name="Title 1"/>
          <p:cNvSpPr>
            <a:spLocks noGrp="1"/>
          </p:cNvSpPr>
          <p:nvPr>
            <p:ph type="ctrTitle" hasCustomPrompt="1"/>
          </p:nvPr>
        </p:nvSpPr>
        <p:spPr>
          <a:xfrm>
            <a:off x="285676" y="1120886"/>
            <a:ext cx="11087801" cy="724065"/>
          </a:xfrm>
          <a:prstGeom prst="rect">
            <a:avLst/>
          </a:prstGeom>
          <a:ln>
            <a:noFill/>
          </a:ln>
        </p:spPr>
        <p:txBody>
          <a:bodyPr/>
          <a:lstStyle>
            <a:lvl1pPr algn="l">
              <a:defRPr sz="6667" b="1" spc="0" baseline="0">
                <a:solidFill>
                  <a:srgbClr val="FFFFFF"/>
                </a:solidFill>
                <a:effectLst/>
                <a:latin typeface="Arial"/>
                <a:cs typeface="Arial"/>
              </a:defRPr>
            </a:lvl1pPr>
          </a:lstStyle>
          <a:p>
            <a:r>
              <a:rPr lang="en-US" dirty="0"/>
              <a:t>Divider Slide 1</a:t>
            </a:r>
            <a:br>
              <a:rPr lang="en-US" dirty="0"/>
            </a:br>
            <a:r>
              <a:rPr lang="en-US" dirty="0"/>
              <a:t>Two Lines Max</a:t>
            </a:r>
          </a:p>
        </p:txBody>
      </p:sp>
      <p:sp>
        <p:nvSpPr>
          <p:cNvPr id="10" name="Rectangle 9"/>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2/4/19</a:t>
            </a:fld>
            <a:endParaRPr lang="en-US" sz="933" dirty="0">
              <a:solidFill>
                <a:srgbClr val="FFFFFF"/>
              </a:solidFill>
            </a:endParaRPr>
          </a:p>
        </p:txBody>
      </p:sp>
      <p:sp>
        <p:nvSpPr>
          <p:cNvPr id="16"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17"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Tree>
    <p:extLst>
      <p:ext uri="{BB962C8B-B14F-4D97-AF65-F5344CB8AC3E}">
        <p14:creationId xmlns:p14="http://schemas.microsoft.com/office/powerpoint/2010/main" val="3391155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85676" y="1120886"/>
            <a:ext cx="11087801" cy="724065"/>
          </a:xfrm>
          <a:prstGeom prst="rect">
            <a:avLst/>
          </a:prstGeom>
          <a:ln>
            <a:noFill/>
          </a:ln>
        </p:spPr>
        <p:txBody>
          <a:bodyPr/>
          <a:lstStyle>
            <a:lvl1pPr algn="l">
              <a:defRPr sz="6667" b="1" spc="0" baseline="0">
                <a:solidFill>
                  <a:srgbClr val="FFFFFF"/>
                </a:solidFill>
                <a:effectLst/>
                <a:latin typeface="Arial"/>
                <a:cs typeface="Arial"/>
              </a:defRPr>
            </a:lvl1pPr>
          </a:lstStyle>
          <a:p>
            <a:r>
              <a:rPr lang="en-US" dirty="0"/>
              <a:t>Divider Slide 1</a:t>
            </a:r>
            <a:br>
              <a:rPr lang="en-US" dirty="0"/>
            </a:br>
            <a:r>
              <a:rPr lang="en-US" dirty="0"/>
              <a:t>Two Lines Max</a:t>
            </a:r>
          </a:p>
        </p:txBody>
      </p:sp>
      <p:sp>
        <p:nvSpPr>
          <p:cNvPr id="8" name="Rectangle 7"/>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2/4/19</a:t>
            </a:fld>
            <a:endParaRPr lang="en-US" sz="933" dirty="0">
              <a:solidFill>
                <a:srgbClr val="FFFFFF"/>
              </a:solidFill>
            </a:endParaRPr>
          </a:p>
        </p:txBody>
      </p:sp>
      <p:sp>
        <p:nvSpPr>
          <p:cNvPr id="16"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17"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Tree>
    <p:extLst>
      <p:ext uri="{BB962C8B-B14F-4D97-AF65-F5344CB8AC3E}">
        <p14:creationId xmlns:p14="http://schemas.microsoft.com/office/powerpoint/2010/main" val="3791659263"/>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8" name="Rectangle 7"/>
          <p:cNvSpPr/>
          <p:nvPr userDrawn="1"/>
        </p:nvSpPr>
        <p:spPr bwMode="black">
          <a:xfrm>
            <a:off x="2" y="0"/>
            <a:ext cx="12192001" cy="6858000"/>
          </a:xfrm>
          <a:prstGeom prst="rect">
            <a:avLst/>
          </a:prstGeom>
          <a:solidFill>
            <a:srgbClr val="5458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5" name="Picture 4"/>
          <p:cNvPicPr>
            <a:picLocks noChangeAspect="1"/>
          </p:cNvPicPr>
          <p:nvPr userDrawn="1"/>
        </p:nvPicPr>
        <p:blipFill rotWithShape="1">
          <a:blip r:embed="rId2">
            <a:duotone>
              <a:prstClr val="black"/>
              <a:schemeClr val="tx1">
                <a:lumMod val="65000"/>
                <a:lumOff val="35000"/>
                <a:tint val="45000"/>
                <a:satMod val="400000"/>
              </a:schemeClr>
            </a:duotone>
            <a:extLst>
              <a:ext uri="{BEBA8EAE-BF5A-486C-A8C5-ECC9F3942E4B}">
                <a14:imgProps xmlns:a14="http://schemas.microsoft.com/office/drawing/2010/main">
                  <a14:imgLayer r:embed="rId3">
                    <a14:imgEffect>
                      <a14:brightnessContrast bright="-43000"/>
                    </a14:imgEffect>
                  </a14:imgLayer>
                </a14:imgProps>
              </a:ext>
              <a:ext uri="{28A0092B-C50C-407E-A947-70E740481C1C}">
                <a14:useLocalDpi xmlns:a14="http://schemas.microsoft.com/office/drawing/2010/main" val="0"/>
              </a:ext>
            </a:extLst>
          </a:blip>
          <a:srcRect l="3331" t="18761" r="3331" b="4881"/>
          <a:stretch/>
        </p:blipFill>
        <p:spPr>
          <a:xfrm>
            <a:off x="-1" y="0"/>
            <a:ext cx="12192000" cy="6858000"/>
          </a:xfrm>
          <a:prstGeom prst="rect">
            <a:avLst/>
          </a:prstGeom>
          <a:effectLst/>
        </p:spPr>
      </p:pic>
      <p:pic>
        <p:nvPicPr>
          <p:cNvPr id="1026" name="Picture 2" descr="C:\Users\gardel2\Desktop\Brand Approval Reference\Rensselaer Logo Layered Files\RF0010-01 Rensselaer Large Logo\RGB\PNGs\RF0010-01 Rensselaer Large Logo-with Tagline RGB-White.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683961" y="2600942"/>
            <a:ext cx="6824073" cy="1656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4990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8" name="Rectangle 7"/>
          <p:cNvSpPr/>
          <p:nvPr userDrawn="1"/>
        </p:nvSpPr>
        <p:spPr bwMode="black">
          <a:xfrm>
            <a:off x="2" y="0"/>
            <a:ext cx="12192001" cy="6858000"/>
          </a:xfrm>
          <a:prstGeom prst="rect">
            <a:avLst/>
          </a:prstGeom>
          <a:solidFill>
            <a:srgbClr val="D6001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026" name="Picture 2" descr="C:\Users\gardel2\Desktop\Brand Approval Reference\Rensselaer Logo Layered Files\RF0010-01 Rensselaer Large Logo\RGB\PNGs\RF0010-01 Rensselaer Large Logo-with Tagline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683961" y="2600942"/>
            <a:ext cx="6824073" cy="1656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0501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797BD-EE70-EE41-8811-F7DDAEBF7C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18BB4A-8179-394A-ADBC-02A7751B7E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566A5F-DC56-1049-A80F-61C2A62FDBD2}"/>
              </a:ext>
            </a:extLst>
          </p:cNvPr>
          <p:cNvSpPr>
            <a:spLocks noGrp="1"/>
          </p:cNvSpPr>
          <p:nvPr>
            <p:ph type="dt" sz="half" idx="10"/>
          </p:nvPr>
        </p:nvSpPr>
        <p:spPr/>
        <p:txBody>
          <a:bodyPr/>
          <a:lstStyle/>
          <a:p>
            <a:fld id="{C2A03C32-0679-FA4A-89D9-BC4B4F5D1E88}" type="datetime1">
              <a:rPr lang="en-US" smtClean="0"/>
              <a:t>2/4/19</a:t>
            </a:fld>
            <a:endParaRPr lang="en-US"/>
          </a:p>
        </p:txBody>
      </p:sp>
      <p:sp>
        <p:nvSpPr>
          <p:cNvPr id="5" name="Footer Placeholder 4">
            <a:extLst>
              <a:ext uri="{FF2B5EF4-FFF2-40B4-BE49-F238E27FC236}">
                <a16:creationId xmlns:a16="http://schemas.microsoft.com/office/drawing/2014/main" id="{8699981B-8798-3C4C-9232-E4581A1E3D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64F767-1AA0-6A48-B127-E1B251ACF38B}"/>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2756311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EC265-27C6-FA4E-82F5-04CA68C0D0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F5120A-9D3E-C448-B4DA-6A03BE166D4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D92F21-A036-FE41-9AD2-B62E81B81D5D}"/>
              </a:ext>
            </a:extLst>
          </p:cNvPr>
          <p:cNvSpPr>
            <a:spLocks noGrp="1"/>
          </p:cNvSpPr>
          <p:nvPr>
            <p:ph type="dt" sz="half" idx="10"/>
          </p:nvPr>
        </p:nvSpPr>
        <p:spPr/>
        <p:txBody>
          <a:bodyPr/>
          <a:lstStyle/>
          <a:p>
            <a:fld id="{2E0C0D17-A2AD-EC40-B731-49C628BF345B}" type="datetime1">
              <a:rPr lang="en-US" smtClean="0"/>
              <a:t>2/4/19</a:t>
            </a:fld>
            <a:endParaRPr lang="en-US"/>
          </a:p>
        </p:txBody>
      </p:sp>
      <p:sp>
        <p:nvSpPr>
          <p:cNvPr id="5" name="Footer Placeholder 4">
            <a:extLst>
              <a:ext uri="{FF2B5EF4-FFF2-40B4-BE49-F238E27FC236}">
                <a16:creationId xmlns:a16="http://schemas.microsoft.com/office/drawing/2014/main" id="{1430833E-ED8F-2E49-8EB8-CF7425923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7D9855-5565-514A-B04D-41F5A35F34BF}"/>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27414273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DBB82-650F-8444-A90E-76E212D9A4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7687FBC-E861-D94B-8F0D-10DED6B998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40115B7-1865-674E-871A-78B7DC700E46}"/>
              </a:ext>
            </a:extLst>
          </p:cNvPr>
          <p:cNvSpPr>
            <a:spLocks noGrp="1"/>
          </p:cNvSpPr>
          <p:nvPr>
            <p:ph type="dt" sz="half" idx="10"/>
          </p:nvPr>
        </p:nvSpPr>
        <p:spPr/>
        <p:txBody>
          <a:bodyPr/>
          <a:lstStyle/>
          <a:p>
            <a:fld id="{21210A0C-2601-4E42-BF4A-8E4CAF4E777E}" type="datetime1">
              <a:rPr lang="en-US" smtClean="0"/>
              <a:t>2/4/19</a:t>
            </a:fld>
            <a:endParaRPr lang="en-US"/>
          </a:p>
        </p:txBody>
      </p:sp>
      <p:sp>
        <p:nvSpPr>
          <p:cNvPr id="5" name="Footer Placeholder 4">
            <a:extLst>
              <a:ext uri="{FF2B5EF4-FFF2-40B4-BE49-F238E27FC236}">
                <a16:creationId xmlns:a16="http://schemas.microsoft.com/office/drawing/2014/main" id="{1C014E96-5FAE-BE4C-966C-EC44900E78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3FA1B3-0116-7349-BDCA-B379688D18E6}"/>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18875254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6ECD0-2D66-3948-9358-88F8B257A2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1FC5F2-A671-7E4E-A2E3-7A1C6E73ED0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232131-EC12-534F-80D1-272E6928F13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5D96494-18A2-7349-9D7F-118257F15B83}"/>
              </a:ext>
            </a:extLst>
          </p:cNvPr>
          <p:cNvSpPr>
            <a:spLocks noGrp="1"/>
          </p:cNvSpPr>
          <p:nvPr>
            <p:ph type="dt" sz="half" idx="10"/>
          </p:nvPr>
        </p:nvSpPr>
        <p:spPr/>
        <p:txBody>
          <a:bodyPr/>
          <a:lstStyle/>
          <a:p>
            <a:fld id="{575F2E34-6A78-814B-B81C-425DDA89FA62}" type="datetime1">
              <a:rPr lang="en-US" smtClean="0"/>
              <a:t>2/4/19</a:t>
            </a:fld>
            <a:endParaRPr lang="en-US"/>
          </a:p>
        </p:txBody>
      </p:sp>
      <p:sp>
        <p:nvSpPr>
          <p:cNvPr id="6" name="Footer Placeholder 5">
            <a:extLst>
              <a:ext uri="{FF2B5EF4-FFF2-40B4-BE49-F238E27FC236}">
                <a16:creationId xmlns:a16="http://schemas.microsoft.com/office/drawing/2014/main" id="{126AB3F3-1403-B448-AB10-F1FE20000A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DD1B9D-364B-ED42-9A10-A907E0AC6EA5}"/>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22939447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63852-DC57-E04C-99A8-7B54A40694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004E325-0269-5042-8F4A-1020D93973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991412D-F5BB-EF4F-8334-DB8E808E85C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D3E7CA6-C875-B84D-88BE-C3861E87DC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6E927C0-9752-3242-B5CD-3F0565EEAD9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FBA5F3D-7BD5-7E4A-824F-72128E82B8CA}"/>
              </a:ext>
            </a:extLst>
          </p:cNvPr>
          <p:cNvSpPr>
            <a:spLocks noGrp="1"/>
          </p:cNvSpPr>
          <p:nvPr>
            <p:ph type="dt" sz="half" idx="10"/>
          </p:nvPr>
        </p:nvSpPr>
        <p:spPr/>
        <p:txBody>
          <a:bodyPr/>
          <a:lstStyle/>
          <a:p>
            <a:fld id="{3492BE58-B347-5642-BBCF-DF1C15F9AA0A}" type="datetime1">
              <a:rPr lang="en-US" smtClean="0"/>
              <a:t>2/4/19</a:t>
            </a:fld>
            <a:endParaRPr lang="en-US"/>
          </a:p>
        </p:txBody>
      </p:sp>
      <p:sp>
        <p:nvSpPr>
          <p:cNvPr id="8" name="Footer Placeholder 7">
            <a:extLst>
              <a:ext uri="{FF2B5EF4-FFF2-40B4-BE49-F238E27FC236}">
                <a16:creationId xmlns:a16="http://schemas.microsoft.com/office/drawing/2014/main" id="{4FD099D1-3AF2-3F4E-97EE-8CCDFA0706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7901F1-AB98-D341-9269-12A433AB7FDA}"/>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3426745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E5C43-A7E4-7A49-872F-2E51B61D88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7CB87A-AA4D-E341-9250-8F4E8A98C998}"/>
              </a:ext>
            </a:extLst>
          </p:cNvPr>
          <p:cNvSpPr>
            <a:spLocks noGrp="1"/>
          </p:cNvSpPr>
          <p:nvPr>
            <p:ph type="dt" sz="half" idx="10"/>
          </p:nvPr>
        </p:nvSpPr>
        <p:spPr/>
        <p:txBody>
          <a:bodyPr/>
          <a:lstStyle/>
          <a:p>
            <a:fld id="{31F30807-AA90-4F44-9F9A-2C642BD318CB}" type="datetime1">
              <a:rPr lang="en-US" smtClean="0"/>
              <a:t>2/4/19</a:t>
            </a:fld>
            <a:endParaRPr lang="en-US"/>
          </a:p>
        </p:txBody>
      </p:sp>
      <p:sp>
        <p:nvSpPr>
          <p:cNvPr id="4" name="Footer Placeholder 3">
            <a:extLst>
              <a:ext uri="{FF2B5EF4-FFF2-40B4-BE49-F238E27FC236}">
                <a16:creationId xmlns:a16="http://schemas.microsoft.com/office/drawing/2014/main" id="{2F051508-AD47-2540-84A7-8179056530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981D5A-F27D-BE4B-87AC-D6018E23B992}"/>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538703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Rectangle 7"/>
          <p:cNvSpPr/>
          <p:nvPr userDrawn="1"/>
        </p:nvSpPr>
        <p:spPr bwMode="black">
          <a:xfrm>
            <a:off x="0" y="3162651"/>
            <a:ext cx="12192000" cy="3709608"/>
          </a:xfrm>
          <a:prstGeom prst="rect">
            <a:avLst/>
          </a:prstGeom>
          <a:solidFill>
            <a:srgbClr val="D600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Title 1"/>
          <p:cNvSpPr>
            <a:spLocks noGrp="1"/>
          </p:cNvSpPr>
          <p:nvPr>
            <p:ph type="ctrTitle" hasCustomPrompt="1"/>
          </p:nvPr>
        </p:nvSpPr>
        <p:spPr bwMode="white">
          <a:xfrm>
            <a:off x="288430" y="3549698"/>
            <a:ext cx="11087801" cy="724065"/>
          </a:xfrm>
          <a:prstGeom prst="rect">
            <a:avLst/>
          </a:prstGeom>
          <a:ln>
            <a:noFill/>
          </a:ln>
        </p:spPr>
        <p:txBody>
          <a:bodyPr/>
          <a:lstStyle>
            <a:lvl1pPr algn="l">
              <a:defRPr sz="6400" b="1" spc="0" baseline="0">
                <a:solidFill>
                  <a:srgbClr val="FFFFFF"/>
                </a:solidFill>
                <a:effectLst/>
                <a:latin typeface="Arial"/>
                <a:cs typeface="Arial"/>
              </a:defRPr>
            </a:lvl1pPr>
          </a:lstStyle>
          <a:p>
            <a:r>
              <a:rPr lang="en-US" dirty="0"/>
              <a:t>Presentation Title Slide </a:t>
            </a:r>
            <a:br>
              <a:rPr lang="en-US" dirty="0"/>
            </a:br>
            <a:r>
              <a:rPr lang="en-US" dirty="0"/>
              <a:t>Two Line Max</a:t>
            </a:r>
          </a:p>
        </p:txBody>
      </p:sp>
      <p:sp>
        <p:nvSpPr>
          <p:cNvPr id="10" name="Subtitle 2"/>
          <p:cNvSpPr>
            <a:spLocks noGrp="1"/>
          </p:cNvSpPr>
          <p:nvPr>
            <p:ph type="subTitle" idx="1" hasCustomPrompt="1"/>
          </p:nvPr>
        </p:nvSpPr>
        <p:spPr bwMode="white">
          <a:xfrm>
            <a:off x="321986" y="5846065"/>
            <a:ext cx="11087801" cy="609435"/>
          </a:xfrm>
          <a:prstGeom prst="rect">
            <a:avLst/>
          </a:prstGeom>
          <a:ln>
            <a:noFill/>
          </a:ln>
        </p:spPr>
        <p:txBody>
          <a:bodyPr/>
          <a:lstStyle>
            <a:lvl1pPr marL="0" indent="0" algn="l">
              <a:buNone/>
              <a:defRPr sz="1867" kern="500" spc="320" baseline="0">
                <a:solidFill>
                  <a:srgbClr val="FFFFFF"/>
                </a:solidFill>
                <a:effectLst/>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DEPARTMENT OR SUBTITLE     |    XX/XX/XX</a:t>
            </a:r>
          </a:p>
        </p:txBody>
      </p:sp>
      <p:cxnSp>
        <p:nvCxnSpPr>
          <p:cNvPr id="13" name="Straight Connector 12"/>
          <p:cNvCxnSpPr/>
          <p:nvPr userDrawn="1"/>
        </p:nvCxnSpPr>
        <p:spPr>
          <a:xfrm>
            <a:off x="4233" y="3111225"/>
            <a:ext cx="12192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pic>
        <p:nvPicPr>
          <p:cNvPr id="2050" name="Picture 2" descr="C:\Users\gardel2\Desktop\Brand Approval Reference\Rensselaer Logo Layered Files\RF0010-01 Rensselaer Large Logo\CMYK\PNGs\RF0010-01 Rensselaer Large Logo-with Tagline CMYK-TwoColor.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427567" y="778934"/>
            <a:ext cx="4887503" cy="1186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8652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6167FD-A645-3147-8CA1-407496001B59}"/>
              </a:ext>
            </a:extLst>
          </p:cNvPr>
          <p:cNvSpPr>
            <a:spLocks noGrp="1"/>
          </p:cNvSpPr>
          <p:nvPr>
            <p:ph type="dt" sz="half" idx="10"/>
          </p:nvPr>
        </p:nvSpPr>
        <p:spPr/>
        <p:txBody>
          <a:bodyPr/>
          <a:lstStyle/>
          <a:p>
            <a:fld id="{1843704B-5CFB-AB41-B054-A64A09B59A9F}" type="datetime1">
              <a:rPr lang="en-US" smtClean="0"/>
              <a:t>2/4/19</a:t>
            </a:fld>
            <a:endParaRPr lang="en-US"/>
          </a:p>
        </p:txBody>
      </p:sp>
      <p:sp>
        <p:nvSpPr>
          <p:cNvPr id="3" name="Footer Placeholder 2">
            <a:extLst>
              <a:ext uri="{FF2B5EF4-FFF2-40B4-BE49-F238E27FC236}">
                <a16:creationId xmlns:a16="http://schemas.microsoft.com/office/drawing/2014/main" id="{7CB43459-2D90-8A42-AD19-C0B1EC8583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CB0B2E9-B512-AD4B-A9EC-0BB76DD6F50B}"/>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968724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BF823-4412-6F42-AA8C-5B755AB021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3CC729-8CD1-2047-83FE-A93A58A76B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924A727-9BD3-1349-812F-645807193D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D0EC7AD-B3EB-3D41-8F5E-269E6B2A6CF5}"/>
              </a:ext>
            </a:extLst>
          </p:cNvPr>
          <p:cNvSpPr>
            <a:spLocks noGrp="1"/>
          </p:cNvSpPr>
          <p:nvPr>
            <p:ph type="dt" sz="half" idx="10"/>
          </p:nvPr>
        </p:nvSpPr>
        <p:spPr/>
        <p:txBody>
          <a:bodyPr/>
          <a:lstStyle/>
          <a:p>
            <a:fld id="{98C41600-3BC1-6242-9E9B-F3663BA9032C}" type="datetime1">
              <a:rPr lang="en-US" smtClean="0"/>
              <a:t>2/4/19</a:t>
            </a:fld>
            <a:endParaRPr lang="en-US"/>
          </a:p>
        </p:txBody>
      </p:sp>
      <p:sp>
        <p:nvSpPr>
          <p:cNvPr id="6" name="Footer Placeholder 5">
            <a:extLst>
              <a:ext uri="{FF2B5EF4-FFF2-40B4-BE49-F238E27FC236}">
                <a16:creationId xmlns:a16="http://schemas.microsoft.com/office/drawing/2014/main" id="{18D10E2A-501B-544C-A57E-BE452846DF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DD4D60-E0A8-AD4B-BC61-887A0C4BA7AF}"/>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10517668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6DCD0-4E2B-DB43-AEB1-F6D3DE8AFE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CB6224-1856-FB41-A4CF-DF2A0B5C6F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8550EED-734F-734C-ACB2-71394B4946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C15D603-3185-DB4F-A10D-12972388C9A2}"/>
              </a:ext>
            </a:extLst>
          </p:cNvPr>
          <p:cNvSpPr>
            <a:spLocks noGrp="1"/>
          </p:cNvSpPr>
          <p:nvPr>
            <p:ph type="dt" sz="half" idx="10"/>
          </p:nvPr>
        </p:nvSpPr>
        <p:spPr/>
        <p:txBody>
          <a:bodyPr/>
          <a:lstStyle/>
          <a:p>
            <a:fld id="{80C0F584-6B79-C143-8938-204C6F2F8CBC}" type="datetime1">
              <a:rPr lang="en-US" smtClean="0"/>
              <a:t>2/4/19</a:t>
            </a:fld>
            <a:endParaRPr lang="en-US"/>
          </a:p>
        </p:txBody>
      </p:sp>
      <p:sp>
        <p:nvSpPr>
          <p:cNvPr id="6" name="Footer Placeholder 5">
            <a:extLst>
              <a:ext uri="{FF2B5EF4-FFF2-40B4-BE49-F238E27FC236}">
                <a16:creationId xmlns:a16="http://schemas.microsoft.com/office/drawing/2014/main" id="{7AE606A4-982F-5245-AECE-D6B1023F4A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29AB63-3595-FD47-B53F-E530CEBB2D4A}"/>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7481765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387FA-223D-2247-BA4A-B15FF3D99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2889FB-923B-3C4C-A264-8AA6EBA5797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FF99B9-3F66-354C-A547-6061BCE079A6}"/>
              </a:ext>
            </a:extLst>
          </p:cNvPr>
          <p:cNvSpPr>
            <a:spLocks noGrp="1"/>
          </p:cNvSpPr>
          <p:nvPr>
            <p:ph type="dt" sz="half" idx="10"/>
          </p:nvPr>
        </p:nvSpPr>
        <p:spPr/>
        <p:txBody>
          <a:bodyPr/>
          <a:lstStyle/>
          <a:p>
            <a:fld id="{71AD3E9E-748F-6048-AE9A-39C63B7BF76B}" type="datetime1">
              <a:rPr lang="en-US" smtClean="0"/>
              <a:t>2/4/19</a:t>
            </a:fld>
            <a:endParaRPr lang="en-US"/>
          </a:p>
        </p:txBody>
      </p:sp>
      <p:sp>
        <p:nvSpPr>
          <p:cNvPr id="5" name="Footer Placeholder 4">
            <a:extLst>
              <a:ext uri="{FF2B5EF4-FFF2-40B4-BE49-F238E27FC236}">
                <a16:creationId xmlns:a16="http://schemas.microsoft.com/office/drawing/2014/main" id="{47B5FB7E-9ED8-6546-8D0C-CE4E08C7BB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273ADE-2D98-524A-9B0C-4D0C772BA6A5}"/>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12019380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A60CF9-E77D-A640-95BD-DA7CEC8A9B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5F95814-0EED-8A4F-98ED-BC55B4E472F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400CC8-D43C-C84D-B0DF-34FEC07D319E}"/>
              </a:ext>
            </a:extLst>
          </p:cNvPr>
          <p:cNvSpPr>
            <a:spLocks noGrp="1"/>
          </p:cNvSpPr>
          <p:nvPr>
            <p:ph type="dt" sz="half" idx="10"/>
          </p:nvPr>
        </p:nvSpPr>
        <p:spPr/>
        <p:txBody>
          <a:bodyPr/>
          <a:lstStyle/>
          <a:p>
            <a:fld id="{9DE44904-EF37-DC4A-A0FE-3CB87704FCBC}" type="datetime1">
              <a:rPr lang="en-US" smtClean="0"/>
              <a:t>2/4/19</a:t>
            </a:fld>
            <a:endParaRPr lang="en-US"/>
          </a:p>
        </p:txBody>
      </p:sp>
      <p:sp>
        <p:nvSpPr>
          <p:cNvPr id="5" name="Footer Placeholder 4">
            <a:extLst>
              <a:ext uri="{FF2B5EF4-FFF2-40B4-BE49-F238E27FC236}">
                <a16:creationId xmlns:a16="http://schemas.microsoft.com/office/drawing/2014/main" id="{9E1D590D-1BF1-D943-8794-A888D66776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E40F07-77AB-854C-8603-D93DAC393B06}"/>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585880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4" name="Picture 3" descr="photo-1442406964439-e46ab8eff7c4.jpg"/>
          <p:cNvPicPr>
            <a:picLocks noChangeAspect="1"/>
          </p:cNvPicPr>
          <p:nvPr userDrawn="1"/>
        </p:nvPicPr>
        <p:blipFill rotWithShape="1">
          <a:blip r:embed="rId2">
            <a:extLst>
              <a:ext uri="{28A0092B-C50C-407E-A947-70E740481C1C}">
                <a14:useLocalDpi xmlns:a14="http://schemas.microsoft.com/office/drawing/2010/main" val="0"/>
              </a:ext>
            </a:extLst>
          </a:blip>
          <a:srcRect l="11141" t="14075" r="5310"/>
          <a:stretch/>
        </p:blipFill>
        <p:spPr>
          <a:xfrm>
            <a:off x="-1" y="0"/>
            <a:ext cx="12192001" cy="6858000"/>
          </a:xfrm>
          <a:prstGeom prst="rect">
            <a:avLst/>
          </a:prstGeom>
          <a:noFill/>
          <a:ln>
            <a:noFill/>
          </a:ln>
        </p:spPr>
      </p:pic>
      <p:sp>
        <p:nvSpPr>
          <p:cNvPr id="2" name="Title 1"/>
          <p:cNvSpPr>
            <a:spLocks noGrp="1"/>
          </p:cNvSpPr>
          <p:nvPr>
            <p:ph type="ctrTitle" hasCustomPrompt="1"/>
          </p:nvPr>
        </p:nvSpPr>
        <p:spPr>
          <a:xfrm>
            <a:off x="288430" y="2943777"/>
            <a:ext cx="11087801" cy="724065"/>
          </a:xfrm>
          <a:prstGeom prst="rect">
            <a:avLst/>
          </a:prstGeom>
          <a:ln>
            <a:noFill/>
          </a:ln>
        </p:spPr>
        <p:txBody>
          <a:bodyPr/>
          <a:lstStyle>
            <a:lvl1pPr algn="l">
              <a:defRPr sz="6400" b="1" spc="0" baseline="0">
                <a:solidFill>
                  <a:srgbClr val="FFFFFF"/>
                </a:solidFill>
                <a:effectLst/>
                <a:latin typeface="Arial"/>
                <a:cs typeface="Arial"/>
              </a:defRPr>
            </a:lvl1pPr>
          </a:lstStyle>
          <a:p>
            <a:r>
              <a:rPr lang="en-US" dirty="0"/>
              <a:t>Presentation Title Slide </a:t>
            </a:r>
            <a:br>
              <a:rPr lang="en-US" dirty="0"/>
            </a:br>
            <a:r>
              <a:rPr lang="en-US" dirty="0"/>
              <a:t>Two Line Max</a:t>
            </a:r>
          </a:p>
        </p:txBody>
      </p:sp>
      <p:sp>
        <p:nvSpPr>
          <p:cNvPr id="3" name="Subtitle 2"/>
          <p:cNvSpPr>
            <a:spLocks noGrp="1"/>
          </p:cNvSpPr>
          <p:nvPr>
            <p:ph type="subTitle" idx="1" hasCustomPrompt="1"/>
          </p:nvPr>
        </p:nvSpPr>
        <p:spPr>
          <a:xfrm>
            <a:off x="321986" y="5132468"/>
            <a:ext cx="11087801" cy="609435"/>
          </a:xfrm>
          <a:prstGeom prst="rect">
            <a:avLst/>
          </a:prstGeom>
          <a:ln>
            <a:noFill/>
          </a:ln>
        </p:spPr>
        <p:txBody>
          <a:bodyPr/>
          <a:lstStyle>
            <a:lvl1pPr marL="0" indent="0" algn="l">
              <a:buNone/>
              <a:defRPr sz="1867" kern="500" spc="320" baseline="0">
                <a:solidFill>
                  <a:srgbClr val="FFFFFF"/>
                </a:solidFill>
                <a:effectLst/>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DEPARTMENT OR SUBTITLE     |    11/30/17</a:t>
            </a:r>
          </a:p>
        </p:txBody>
      </p:sp>
      <p:pic>
        <p:nvPicPr>
          <p:cNvPr id="3075"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7567" y="5864001"/>
            <a:ext cx="2709476" cy="505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060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w/Bullets">
    <p:spTree>
      <p:nvGrpSpPr>
        <p:cNvPr id="1" name=""/>
        <p:cNvGrpSpPr/>
        <p:nvPr/>
      </p:nvGrpSpPr>
      <p:grpSpPr>
        <a:xfrm>
          <a:off x="0" y="0"/>
          <a:ext cx="0" cy="0"/>
          <a:chOff x="0" y="0"/>
          <a:chExt cx="0" cy="0"/>
        </a:xfrm>
      </p:grpSpPr>
      <p:sp>
        <p:nvSpPr>
          <p:cNvPr id="15" name="Rectangle 14"/>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2/4/19</a:t>
            </a:fld>
            <a:endParaRPr lang="en-US" sz="933" dirty="0">
              <a:solidFill>
                <a:srgbClr val="FFFFFF"/>
              </a:solidFill>
            </a:endParaRPr>
          </a:p>
        </p:txBody>
      </p:sp>
      <p:sp>
        <p:nvSpPr>
          <p:cNvPr id="17"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
        <p:nvSpPr>
          <p:cNvPr id="18"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sp>
        <p:nvSpPr>
          <p:cNvPr id="8" name="Text Placeholder 8"/>
          <p:cNvSpPr>
            <a:spLocks noGrp="1"/>
          </p:cNvSpPr>
          <p:nvPr>
            <p:ph type="body" sz="quarter" idx="14" hasCustomPrompt="1"/>
          </p:nvPr>
        </p:nvSpPr>
        <p:spPr>
          <a:xfrm>
            <a:off x="299222" y="270147"/>
            <a:ext cx="11099527" cy="525717"/>
          </a:xfrm>
          <a:prstGeom prst="rect">
            <a:avLst/>
          </a:prstGeom>
        </p:spPr>
        <p:txBody>
          <a:bodyPr vert="horz"/>
          <a:lstStyle>
            <a:lvl1pPr marL="0" indent="0">
              <a:spcAft>
                <a:spcPts val="2400"/>
              </a:spcAft>
              <a:buFontTx/>
              <a:buNone/>
              <a:defRPr sz="2400" b="0" spc="133" baseline="0">
                <a:solidFill>
                  <a:srgbClr val="9EA2A2"/>
                </a:solidFill>
              </a:defRPr>
            </a:lvl1pPr>
            <a:lvl2pPr marL="226478" indent="-226478">
              <a:spcBef>
                <a:spcPts val="2667"/>
              </a:spcBef>
              <a:buClr>
                <a:srgbClr val="DB091C"/>
              </a:buClr>
              <a:buFont typeface="Wingdings" panose="05000000000000000000" pitchFamily="2" charset="2"/>
              <a:buChar char="§"/>
              <a:defRPr sz="2400" baseline="0">
                <a:solidFill>
                  <a:schemeClr val="tx1"/>
                </a:solidFill>
              </a:defRPr>
            </a:lvl2pPr>
            <a:lvl3pPr marL="531271" indent="-228594">
              <a:spcBef>
                <a:spcPts val="800"/>
              </a:spcBef>
              <a:buClr>
                <a:srgbClr val="DB091C"/>
              </a:buClr>
              <a:buFont typeface="Arial" panose="020B0604020202020204" pitchFamily="34" charset="0"/>
              <a:buChar char="−"/>
              <a:defRPr sz="1867" baseline="0">
                <a:solidFill>
                  <a:schemeClr val="tx1"/>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10" name="Straight Connector 9"/>
          <p:cNvCxnSpPr/>
          <p:nvPr userDrawn="1"/>
        </p:nvCxnSpPr>
        <p:spPr>
          <a:xfrm>
            <a:off x="0" y="795863"/>
            <a:ext cx="12192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pic>
        <p:nvPicPr>
          <p:cNvPr id="11"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6"/>
          <p:cNvSpPr>
            <a:spLocks noGrp="1"/>
          </p:cNvSpPr>
          <p:nvPr>
            <p:ph type="body" sz="quarter" idx="17" hasCustomPrompt="1"/>
          </p:nvPr>
        </p:nvSpPr>
        <p:spPr>
          <a:xfrm>
            <a:off x="299222" y="1051972"/>
            <a:ext cx="8343900" cy="2438400"/>
          </a:xfrm>
          <a:prstGeom prst="rect">
            <a:avLst/>
          </a:prstGeom>
        </p:spPr>
        <p:txBody>
          <a:bodyPr/>
          <a:lstStyle>
            <a:lvl2pPr marL="300559" marR="0"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lvl2pPr>
            <a:lvl3pPr marL="615935" marR="0"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lvl3pPr>
          </a:lstStyle>
          <a:p>
            <a:pPr marL="300559" marR="0" lvl="1"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Level 2 – Arial 18 </a:t>
            </a:r>
            <a:r>
              <a:rPr kumimoji="0" lang="en-US" sz="2400" b="0" i="0" u="none" strike="noStrike" kern="1200" cap="none" spc="0" normalizeH="0" baseline="0" noProof="0" dirty="0" err="1">
                <a:ln>
                  <a:noFill/>
                </a:ln>
                <a:solidFill>
                  <a:prstClr val="black"/>
                </a:solidFill>
                <a:effectLst/>
                <a:uLnTx/>
                <a:uFillTx/>
                <a:latin typeface="+mn-lt"/>
                <a:ea typeface="+mn-ea"/>
                <a:cs typeface="+mn-cs"/>
              </a:rPr>
              <a:t>pt</a:t>
            </a:r>
            <a:r>
              <a:rPr kumimoji="0" lang="en-US" sz="2400" b="0" i="0" u="none" strike="noStrike" kern="1200" cap="none" spc="0" normalizeH="0" baseline="0" noProof="0" dirty="0">
                <a:ln>
                  <a:noFill/>
                </a:ln>
                <a:solidFill>
                  <a:prstClr val="black"/>
                </a:solidFill>
                <a:effectLst/>
                <a:uLnTx/>
                <a:uFillTx/>
                <a:latin typeface="+mn-lt"/>
                <a:ea typeface="+mn-ea"/>
                <a:cs typeface="+mn-cs"/>
              </a:rPr>
              <a:t> – Black</a:t>
            </a:r>
          </a:p>
          <a:p>
            <a:pPr marL="615935" marR="0" lvl="2"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pPr>
            <a:r>
              <a:rPr kumimoji="0" lang="en-US" sz="1867" b="0" i="0" u="none" strike="noStrike" kern="1200" cap="none" spc="0" normalizeH="0" baseline="0" noProof="0" dirty="0">
                <a:ln>
                  <a:noFill/>
                </a:ln>
                <a:solidFill>
                  <a:prstClr val="black"/>
                </a:solidFill>
                <a:effectLst/>
                <a:uLnTx/>
                <a:uFillTx/>
                <a:latin typeface="+mn-lt"/>
                <a:ea typeface="+mn-ea"/>
                <a:cs typeface="+mn-cs"/>
              </a:rPr>
              <a:t>Level 3 – Arial 14 </a:t>
            </a:r>
            <a:r>
              <a:rPr kumimoji="0" lang="en-US" sz="1867" b="0" i="0" u="none" strike="noStrike" kern="1200" cap="none" spc="0" normalizeH="0" baseline="0" noProof="0" dirty="0" err="1">
                <a:ln>
                  <a:noFill/>
                </a:ln>
                <a:solidFill>
                  <a:prstClr val="black"/>
                </a:solidFill>
                <a:effectLst/>
                <a:uLnTx/>
                <a:uFillTx/>
                <a:latin typeface="+mn-lt"/>
                <a:ea typeface="+mn-ea"/>
                <a:cs typeface="+mn-cs"/>
              </a:rPr>
              <a:t>pt</a:t>
            </a:r>
            <a:r>
              <a:rPr kumimoji="0" lang="en-US" sz="1867" b="0" i="0" u="none" strike="noStrike" kern="1200" cap="none" spc="0" normalizeH="0" baseline="0" noProof="0" dirty="0">
                <a:ln>
                  <a:noFill/>
                </a:ln>
                <a:solidFill>
                  <a:prstClr val="black"/>
                </a:solidFill>
                <a:effectLst/>
                <a:uLnTx/>
                <a:uFillTx/>
                <a:latin typeface="+mn-lt"/>
                <a:ea typeface="+mn-ea"/>
                <a:cs typeface="+mn-cs"/>
              </a:rPr>
              <a:t> – Black</a:t>
            </a:r>
          </a:p>
        </p:txBody>
      </p:sp>
    </p:spTree>
    <p:extLst>
      <p:ext uri="{BB962C8B-B14F-4D97-AF65-F5344CB8AC3E}">
        <p14:creationId xmlns:p14="http://schemas.microsoft.com/office/powerpoint/2010/main" val="2745750201"/>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49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3" name="Picture Placeholder 2"/>
          <p:cNvSpPr>
            <a:spLocks noGrp="1"/>
          </p:cNvSpPr>
          <p:nvPr>
            <p:ph type="pic" sz="quarter" idx="14"/>
          </p:nvPr>
        </p:nvSpPr>
        <p:spPr>
          <a:xfrm>
            <a:off x="6096000" y="795865"/>
            <a:ext cx="6096000" cy="5517625"/>
          </a:xfrm>
          <a:prstGeom prst="rect">
            <a:avLst/>
          </a:prstGeom>
        </p:spPr>
        <p:txBody>
          <a:bodyPr/>
          <a:lstStyle/>
          <a:p>
            <a:endParaRPr lang="en-US" dirty="0"/>
          </a:p>
        </p:txBody>
      </p:sp>
      <p:sp>
        <p:nvSpPr>
          <p:cNvPr id="10" name="Text Placeholder 8"/>
          <p:cNvSpPr>
            <a:spLocks noGrp="1"/>
          </p:cNvSpPr>
          <p:nvPr>
            <p:ph type="body" sz="quarter" idx="16" hasCustomPrompt="1"/>
          </p:nvPr>
        </p:nvSpPr>
        <p:spPr>
          <a:xfrm>
            <a:off x="299222" y="270146"/>
            <a:ext cx="11099527" cy="525719"/>
          </a:xfrm>
          <a:prstGeom prst="rect">
            <a:avLst/>
          </a:prstGeom>
        </p:spPr>
        <p:txBody>
          <a:bodyPr vert="horz"/>
          <a:lstStyle>
            <a:lvl1pPr marL="0" indent="0">
              <a:spcAft>
                <a:spcPts val="2400"/>
              </a:spcAft>
              <a:buFontTx/>
              <a:buNone/>
              <a:defRPr sz="2400" b="0" spc="133" baseline="0">
                <a:solidFill>
                  <a:srgbClr val="9EA2A2"/>
                </a:solidFill>
              </a:defRPr>
            </a:lvl1pPr>
            <a:lvl2pPr marL="226478" indent="-226478">
              <a:spcBef>
                <a:spcPts val="2667"/>
              </a:spcBef>
              <a:buClr>
                <a:srgbClr val="DB091C"/>
              </a:buClr>
              <a:buFont typeface="Wingdings" panose="05000000000000000000" pitchFamily="2" charset="2"/>
              <a:buChar char="§"/>
              <a:defRPr sz="2400" baseline="0">
                <a:solidFill>
                  <a:srgbClr val="5F6062"/>
                </a:solidFill>
              </a:defRPr>
            </a:lvl2pPr>
            <a:lvl3pPr marL="531271" indent="-228594">
              <a:spcBef>
                <a:spcPts val="800"/>
              </a:spcBef>
              <a:buClr>
                <a:srgbClr val="DB091C"/>
              </a:buClr>
              <a:buFont typeface="Arial" panose="020B0604020202020204" pitchFamily="34" charset="0"/>
              <a:buChar char="−"/>
              <a:defRPr sz="1867" baseline="0">
                <a:solidFill>
                  <a:srgbClr val="5F6062"/>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15" name="Straight Connector 14"/>
          <p:cNvCxnSpPr/>
          <p:nvPr userDrawn="1"/>
        </p:nvCxnSpPr>
        <p:spPr>
          <a:xfrm>
            <a:off x="0" y="795863"/>
            <a:ext cx="12192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7"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2/4/19</a:t>
            </a:fld>
            <a:endParaRPr lang="en-US" sz="933" dirty="0">
              <a:solidFill>
                <a:srgbClr val="FFFFFF"/>
              </a:solidFill>
            </a:endParaRPr>
          </a:p>
        </p:txBody>
      </p:sp>
      <p:sp>
        <p:nvSpPr>
          <p:cNvPr id="19"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20"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
        <p:nvSpPr>
          <p:cNvPr id="13" name="Text Placeholder 6"/>
          <p:cNvSpPr>
            <a:spLocks noGrp="1"/>
          </p:cNvSpPr>
          <p:nvPr>
            <p:ph type="body" sz="quarter" idx="18" hasCustomPrompt="1"/>
          </p:nvPr>
        </p:nvSpPr>
        <p:spPr>
          <a:xfrm>
            <a:off x="299222" y="1041401"/>
            <a:ext cx="8343900" cy="2780273"/>
          </a:xfrm>
          <a:prstGeom prst="rect">
            <a:avLst/>
          </a:prstGeom>
        </p:spPr>
        <p:txBody>
          <a:bodyPr/>
          <a:lstStyle>
            <a:lvl2pPr marL="300559" marR="0"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lvl2pPr>
            <a:lvl3pPr marL="615935" marR="0"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lvl3pPr>
          </a:lstStyle>
          <a:p>
            <a:pPr marL="300559" marR="0" lvl="1"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Level 2 – Arial 18 </a:t>
            </a:r>
            <a:r>
              <a:rPr kumimoji="0" lang="en-US" sz="2400" b="0" i="0" u="none" strike="noStrike" kern="1200" cap="none" spc="0" normalizeH="0" baseline="0" noProof="0" dirty="0" err="1">
                <a:ln>
                  <a:noFill/>
                </a:ln>
                <a:solidFill>
                  <a:prstClr val="black"/>
                </a:solidFill>
                <a:effectLst/>
                <a:uLnTx/>
                <a:uFillTx/>
                <a:latin typeface="+mn-lt"/>
                <a:ea typeface="+mn-ea"/>
                <a:cs typeface="+mn-cs"/>
              </a:rPr>
              <a:t>pt</a:t>
            </a:r>
            <a:r>
              <a:rPr kumimoji="0" lang="en-US" sz="2400" b="0" i="0" u="none" strike="noStrike" kern="1200" cap="none" spc="0" normalizeH="0" baseline="0" noProof="0" dirty="0">
                <a:ln>
                  <a:noFill/>
                </a:ln>
                <a:solidFill>
                  <a:prstClr val="black"/>
                </a:solidFill>
                <a:effectLst/>
                <a:uLnTx/>
                <a:uFillTx/>
                <a:latin typeface="+mn-lt"/>
                <a:ea typeface="+mn-ea"/>
                <a:cs typeface="+mn-cs"/>
              </a:rPr>
              <a:t> – Black</a:t>
            </a:r>
          </a:p>
          <a:p>
            <a:pPr marL="615935" marR="0" lvl="2"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pPr>
            <a:r>
              <a:rPr kumimoji="0" lang="en-US" sz="1867" b="0" i="0" u="none" strike="noStrike" kern="1200" cap="none" spc="0" normalizeH="0" baseline="0" noProof="0" dirty="0">
                <a:ln>
                  <a:noFill/>
                </a:ln>
                <a:solidFill>
                  <a:prstClr val="black"/>
                </a:solidFill>
                <a:effectLst/>
                <a:uLnTx/>
                <a:uFillTx/>
                <a:latin typeface="+mn-lt"/>
                <a:ea typeface="+mn-ea"/>
                <a:cs typeface="+mn-cs"/>
              </a:rPr>
              <a:t>Level 3 – Arial 14 </a:t>
            </a:r>
            <a:r>
              <a:rPr kumimoji="0" lang="en-US" sz="1867" b="0" i="0" u="none" strike="noStrike" kern="1200" cap="none" spc="0" normalizeH="0" baseline="0" noProof="0" dirty="0" err="1">
                <a:ln>
                  <a:noFill/>
                </a:ln>
                <a:solidFill>
                  <a:prstClr val="black"/>
                </a:solidFill>
                <a:effectLst/>
                <a:uLnTx/>
                <a:uFillTx/>
                <a:latin typeface="+mn-lt"/>
                <a:ea typeface="+mn-ea"/>
                <a:cs typeface="+mn-cs"/>
              </a:rPr>
              <a:t>pt</a:t>
            </a:r>
            <a:r>
              <a:rPr kumimoji="0" lang="en-US" sz="1867" b="0" i="0" u="none" strike="noStrike" kern="1200" cap="none" spc="0" normalizeH="0" baseline="0" noProof="0" dirty="0">
                <a:ln>
                  <a:noFill/>
                </a:ln>
                <a:solidFill>
                  <a:prstClr val="black"/>
                </a:solidFill>
                <a:effectLst/>
                <a:uLnTx/>
                <a:uFillTx/>
                <a:latin typeface="+mn-lt"/>
                <a:ea typeface="+mn-ea"/>
                <a:cs typeface="+mn-cs"/>
              </a:rPr>
              <a:t> – Black</a:t>
            </a:r>
          </a:p>
        </p:txBody>
      </p:sp>
    </p:spTree>
    <p:extLst>
      <p:ext uri="{BB962C8B-B14F-4D97-AF65-F5344CB8AC3E}">
        <p14:creationId xmlns:p14="http://schemas.microsoft.com/office/powerpoint/2010/main" val="360279838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49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Photo">
    <p:spTree>
      <p:nvGrpSpPr>
        <p:cNvPr id="1" name=""/>
        <p:cNvGrpSpPr/>
        <p:nvPr/>
      </p:nvGrpSpPr>
      <p:grpSpPr>
        <a:xfrm>
          <a:off x="0" y="0"/>
          <a:ext cx="0" cy="0"/>
          <a:chOff x="0" y="0"/>
          <a:chExt cx="0" cy="0"/>
        </a:xfrm>
      </p:grpSpPr>
      <p:sp>
        <p:nvSpPr>
          <p:cNvPr id="3" name="Picture Placeholder 2"/>
          <p:cNvSpPr>
            <a:spLocks noGrp="1"/>
          </p:cNvSpPr>
          <p:nvPr>
            <p:ph type="pic" sz="quarter" idx="14"/>
          </p:nvPr>
        </p:nvSpPr>
        <p:spPr>
          <a:xfrm>
            <a:off x="-1" y="795865"/>
            <a:ext cx="6096000" cy="5517625"/>
          </a:xfrm>
          <a:prstGeom prst="rect">
            <a:avLst/>
          </a:prstGeom>
        </p:spPr>
        <p:txBody>
          <a:bodyPr/>
          <a:lstStyle/>
          <a:p>
            <a:endParaRPr lang="en-US" dirty="0"/>
          </a:p>
        </p:txBody>
      </p:sp>
      <p:sp>
        <p:nvSpPr>
          <p:cNvPr id="10" name="Text Placeholder 8"/>
          <p:cNvSpPr>
            <a:spLocks noGrp="1"/>
          </p:cNvSpPr>
          <p:nvPr>
            <p:ph type="body" sz="quarter" idx="16" hasCustomPrompt="1"/>
          </p:nvPr>
        </p:nvSpPr>
        <p:spPr>
          <a:xfrm>
            <a:off x="299222" y="270146"/>
            <a:ext cx="11099527" cy="525719"/>
          </a:xfrm>
          <a:prstGeom prst="rect">
            <a:avLst/>
          </a:prstGeom>
        </p:spPr>
        <p:txBody>
          <a:bodyPr vert="horz"/>
          <a:lstStyle>
            <a:lvl1pPr marL="0" indent="0">
              <a:spcAft>
                <a:spcPts val="2400"/>
              </a:spcAft>
              <a:buFontTx/>
              <a:buNone/>
              <a:defRPr sz="2400" b="0" spc="133" baseline="0">
                <a:solidFill>
                  <a:srgbClr val="9EA2A2"/>
                </a:solidFill>
              </a:defRPr>
            </a:lvl1pPr>
            <a:lvl2pPr marL="226478" indent="-226478">
              <a:spcBef>
                <a:spcPts val="2667"/>
              </a:spcBef>
              <a:buClr>
                <a:srgbClr val="DB091C"/>
              </a:buClr>
              <a:buFont typeface="Wingdings" panose="05000000000000000000" pitchFamily="2" charset="2"/>
              <a:buChar char="§"/>
              <a:defRPr sz="2400" baseline="0">
                <a:solidFill>
                  <a:srgbClr val="5F6062"/>
                </a:solidFill>
              </a:defRPr>
            </a:lvl2pPr>
            <a:lvl3pPr marL="531271" indent="-228594">
              <a:spcBef>
                <a:spcPts val="800"/>
              </a:spcBef>
              <a:buClr>
                <a:srgbClr val="DB091C"/>
              </a:buClr>
              <a:buFont typeface="Arial" panose="020B0604020202020204" pitchFamily="34" charset="0"/>
              <a:buChar char="−"/>
              <a:defRPr sz="1867" baseline="0">
                <a:solidFill>
                  <a:srgbClr val="5F6062"/>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17" name="Straight Connector 16"/>
          <p:cNvCxnSpPr/>
          <p:nvPr userDrawn="1"/>
        </p:nvCxnSpPr>
        <p:spPr>
          <a:xfrm>
            <a:off x="0" y="795863"/>
            <a:ext cx="12192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2/4/19</a:t>
            </a:fld>
            <a:endParaRPr lang="en-US" sz="933" dirty="0">
              <a:solidFill>
                <a:srgbClr val="FFFFFF"/>
              </a:solidFill>
            </a:endParaRPr>
          </a:p>
        </p:txBody>
      </p:sp>
      <p:sp>
        <p:nvSpPr>
          <p:cNvPr id="20"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21"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
        <p:nvSpPr>
          <p:cNvPr id="13" name="Text Placeholder 6"/>
          <p:cNvSpPr>
            <a:spLocks noGrp="1"/>
          </p:cNvSpPr>
          <p:nvPr>
            <p:ph type="body" sz="quarter" idx="18" hasCustomPrompt="1"/>
          </p:nvPr>
        </p:nvSpPr>
        <p:spPr>
          <a:xfrm>
            <a:off x="6420376" y="1032924"/>
            <a:ext cx="5432957" cy="2788749"/>
          </a:xfrm>
          <a:prstGeom prst="rect">
            <a:avLst/>
          </a:prstGeom>
        </p:spPr>
        <p:txBody>
          <a:bodyPr/>
          <a:lstStyle>
            <a:lvl2pPr marL="300559" marR="0"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lvl2pPr>
            <a:lvl3pPr marL="615935" marR="0"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lvl3pPr>
          </a:lstStyle>
          <a:p>
            <a:pPr marL="300559" marR="0" lvl="1"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Level 2 – Arial 18 </a:t>
            </a:r>
            <a:r>
              <a:rPr kumimoji="0" lang="en-US" sz="2400" b="0" i="0" u="none" strike="noStrike" kern="1200" cap="none" spc="0" normalizeH="0" baseline="0" noProof="0" dirty="0" err="1">
                <a:ln>
                  <a:noFill/>
                </a:ln>
                <a:solidFill>
                  <a:prstClr val="black"/>
                </a:solidFill>
                <a:effectLst/>
                <a:uLnTx/>
                <a:uFillTx/>
                <a:latin typeface="+mn-lt"/>
                <a:ea typeface="+mn-ea"/>
                <a:cs typeface="+mn-cs"/>
              </a:rPr>
              <a:t>pt</a:t>
            </a:r>
            <a:r>
              <a:rPr kumimoji="0" lang="en-US" sz="2400" b="0" i="0" u="none" strike="noStrike" kern="1200" cap="none" spc="0" normalizeH="0" baseline="0" noProof="0" dirty="0">
                <a:ln>
                  <a:noFill/>
                </a:ln>
                <a:solidFill>
                  <a:prstClr val="black"/>
                </a:solidFill>
                <a:effectLst/>
                <a:uLnTx/>
                <a:uFillTx/>
                <a:latin typeface="+mn-lt"/>
                <a:ea typeface="+mn-ea"/>
                <a:cs typeface="+mn-cs"/>
              </a:rPr>
              <a:t> – Black</a:t>
            </a:r>
          </a:p>
          <a:p>
            <a:pPr marL="615935" marR="0" lvl="2"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pPr>
            <a:r>
              <a:rPr kumimoji="0" lang="en-US" sz="1867" b="0" i="0" u="none" strike="noStrike" kern="1200" cap="none" spc="0" normalizeH="0" baseline="0" noProof="0" dirty="0">
                <a:ln>
                  <a:noFill/>
                </a:ln>
                <a:solidFill>
                  <a:prstClr val="black"/>
                </a:solidFill>
                <a:effectLst/>
                <a:uLnTx/>
                <a:uFillTx/>
                <a:latin typeface="+mn-lt"/>
                <a:ea typeface="+mn-ea"/>
                <a:cs typeface="+mn-cs"/>
              </a:rPr>
              <a:t>Level 3 – Arial 14 </a:t>
            </a:r>
            <a:r>
              <a:rPr kumimoji="0" lang="en-US" sz="1867" b="0" i="0" u="none" strike="noStrike" kern="1200" cap="none" spc="0" normalizeH="0" baseline="0" noProof="0" dirty="0" err="1">
                <a:ln>
                  <a:noFill/>
                </a:ln>
                <a:solidFill>
                  <a:prstClr val="black"/>
                </a:solidFill>
                <a:effectLst/>
                <a:uLnTx/>
                <a:uFillTx/>
                <a:latin typeface="+mn-lt"/>
                <a:ea typeface="+mn-ea"/>
                <a:cs typeface="+mn-cs"/>
              </a:rPr>
              <a:t>pt</a:t>
            </a:r>
            <a:r>
              <a:rPr kumimoji="0" lang="en-US" sz="1867" b="0" i="0" u="none" strike="noStrike" kern="1200" cap="none" spc="0" normalizeH="0" baseline="0" noProof="0" dirty="0">
                <a:ln>
                  <a:noFill/>
                </a:ln>
                <a:solidFill>
                  <a:prstClr val="black"/>
                </a:solidFill>
                <a:effectLst/>
                <a:uLnTx/>
                <a:uFillTx/>
                <a:latin typeface="+mn-lt"/>
                <a:ea typeface="+mn-ea"/>
                <a:cs typeface="+mn-cs"/>
              </a:rPr>
              <a:t> – Black</a:t>
            </a:r>
          </a:p>
        </p:txBody>
      </p:sp>
    </p:spTree>
    <p:extLst>
      <p:ext uri="{BB962C8B-B14F-4D97-AF65-F5344CB8AC3E}">
        <p14:creationId xmlns:p14="http://schemas.microsoft.com/office/powerpoint/2010/main" val="450185503"/>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46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Photo">
    <p:spTree>
      <p:nvGrpSpPr>
        <p:cNvPr id="1" name=""/>
        <p:cNvGrpSpPr/>
        <p:nvPr/>
      </p:nvGrpSpPr>
      <p:grpSpPr>
        <a:xfrm>
          <a:off x="0" y="0"/>
          <a:ext cx="0" cy="0"/>
          <a:chOff x="0" y="0"/>
          <a:chExt cx="0" cy="0"/>
        </a:xfrm>
      </p:grpSpPr>
      <p:sp>
        <p:nvSpPr>
          <p:cNvPr id="2" name="Rectangle 1"/>
          <p:cNvSpPr/>
          <p:nvPr userDrawn="1"/>
        </p:nvSpPr>
        <p:spPr>
          <a:xfrm>
            <a:off x="-1" y="1"/>
            <a:ext cx="12192001" cy="6390540"/>
          </a:xfrm>
          <a:prstGeom prst="rect">
            <a:avLst/>
          </a:prstGeom>
          <a:solidFill>
            <a:srgbClr val="5458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7" name="Text Placeholder 8"/>
          <p:cNvSpPr>
            <a:spLocks noGrp="1"/>
          </p:cNvSpPr>
          <p:nvPr>
            <p:ph type="body" sz="quarter" idx="14" hasCustomPrompt="1"/>
          </p:nvPr>
        </p:nvSpPr>
        <p:spPr>
          <a:xfrm>
            <a:off x="299222" y="270147"/>
            <a:ext cx="11099527" cy="525717"/>
          </a:xfrm>
          <a:prstGeom prst="rect">
            <a:avLst/>
          </a:prstGeom>
        </p:spPr>
        <p:txBody>
          <a:bodyPr vert="horz"/>
          <a:lstStyle>
            <a:lvl1pPr marL="0" indent="0">
              <a:spcAft>
                <a:spcPts val="2400"/>
              </a:spcAft>
              <a:buFontTx/>
              <a:buNone/>
              <a:defRPr sz="2400" b="0" spc="133" baseline="0">
                <a:solidFill>
                  <a:srgbClr val="9EA2A2"/>
                </a:solidFill>
              </a:defRPr>
            </a:lvl1pPr>
            <a:lvl2pPr marL="226478" indent="-226478">
              <a:spcBef>
                <a:spcPts val="2667"/>
              </a:spcBef>
              <a:buClr>
                <a:schemeClr val="bg1"/>
              </a:buClr>
              <a:buFont typeface="Wingdings" panose="05000000000000000000" pitchFamily="2" charset="2"/>
              <a:buChar char="§"/>
              <a:defRPr sz="2400" baseline="0">
                <a:solidFill>
                  <a:schemeClr val="bg1"/>
                </a:solidFill>
              </a:defRPr>
            </a:lvl2pPr>
            <a:lvl3pPr marL="531271" indent="-228594">
              <a:spcBef>
                <a:spcPts val="800"/>
              </a:spcBef>
              <a:buClr>
                <a:schemeClr val="bg1"/>
              </a:buClr>
              <a:buFont typeface="Arial" panose="020B0604020202020204" pitchFamily="34" charset="0"/>
              <a:buChar char="−"/>
              <a:defRPr sz="1867" baseline="0">
                <a:solidFill>
                  <a:schemeClr val="bg1"/>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20" name="Straight Connector 19"/>
          <p:cNvCxnSpPr/>
          <p:nvPr userDrawn="1"/>
        </p:nvCxnSpPr>
        <p:spPr>
          <a:xfrm>
            <a:off x="0" y="795863"/>
            <a:ext cx="12192000"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2/4/19</a:t>
            </a:fld>
            <a:endParaRPr lang="en-US" sz="933" dirty="0">
              <a:solidFill>
                <a:srgbClr val="FFFFFF"/>
              </a:solidFill>
            </a:endParaRPr>
          </a:p>
        </p:txBody>
      </p:sp>
      <p:sp>
        <p:nvSpPr>
          <p:cNvPr id="18"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19"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
        <p:nvSpPr>
          <p:cNvPr id="13" name="Text Placeholder 4"/>
          <p:cNvSpPr>
            <a:spLocks noGrp="1"/>
          </p:cNvSpPr>
          <p:nvPr>
            <p:ph type="body" sz="quarter" idx="15" hasCustomPrompt="1"/>
          </p:nvPr>
        </p:nvSpPr>
        <p:spPr>
          <a:xfrm>
            <a:off x="298451" y="1023066"/>
            <a:ext cx="6817783" cy="2536113"/>
          </a:xfrm>
          <a:prstGeom prst="rect">
            <a:avLst/>
          </a:prstGeom>
        </p:spPr>
        <p:txBody>
          <a:bodyPr/>
          <a:lstStyle>
            <a:lvl2pPr marL="300559" marR="0" indent="-300559" algn="l" defTabSz="609585" rtl="0" eaLnBrk="1" fontAlgn="auto" latinLnBrk="0" hangingPunct="1">
              <a:lnSpc>
                <a:spcPct val="100000"/>
              </a:lnSpc>
              <a:spcBef>
                <a:spcPts val="2667"/>
              </a:spcBef>
              <a:spcAft>
                <a:spcPts val="0"/>
              </a:spcAft>
              <a:buClr>
                <a:prstClr val="white"/>
              </a:buClr>
              <a:buSzTx/>
              <a:buFont typeface="Wingdings" panose="05000000000000000000" pitchFamily="2" charset="2"/>
              <a:buChar char="§"/>
              <a:tabLst/>
              <a:defRPr/>
            </a:lvl2pPr>
            <a:lvl3pPr marL="615935" marR="0" indent="-315376" algn="l" defTabSz="609585" rtl="0" eaLnBrk="1" fontAlgn="auto" latinLnBrk="0" hangingPunct="1">
              <a:lnSpc>
                <a:spcPct val="100000"/>
              </a:lnSpc>
              <a:spcBef>
                <a:spcPts val="800"/>
              </a:spcBef>
              <a:spcAft>
                <a:spcPts val="0"/>
              </a:spcAft>
              <a:buClr>
                <a:prstClr val="white"/>
              </a:buClr>
              <a:buSzTx/>
              <a:buFont typeface="Arial" panose="020B0604020202020204" pitchFamily="34" charset="0"/>
              <a:buChar char="−"/>
              <a:tabLst/>
              <a:defRPr/>
            </a:lvl3pPr>
          </a:lstStyle>
          <a:p>
            <a:pPr marL="300559" marR="0" lvl="1" indent="-300559" algn="l" defTabSz="609585" rtl="0" eaLnBrk="1" fontAlgn="auto" latinLnBrk="0" hangingPunct="1">
              <a:lnSpc>
                <a:spcPct val="100000"/>
              </a:lnSpc>
              <a:spcBef>
                <a:spcPts val="2667"/>
              </a:spcBef>
              <a:spcAft>
                <a:spcPts val="0"/>
              </a:spcAft>
              <a:buClr>
                <a:prstClr val="white"/>
              </a:buClr>
              <a:buSzTx/>
              <a:buFont typeface="Wingdings" panose="05000000000000000000" pitchFamily="2" charset="2"/>
              <a:buChar char="§"/>
              <a:tabLst/>
              <a:defRPr/>
            </a:pPr>
            <a:r>
              <a:rPr kumimoji="0" lang="en-US" sz="2400" b="0" i="0" u="none" strike="noStrike" kern="1200" cap="none" spc="0" normalizeH="0" baseline="0" noProof="0" dirty="0">
                <a:ln>
                  <a:noFill/>
                </a:ln>
                <a:solidFill>
                  <a:prstClr val="white"/>
                </a:solidFill>
                <a:effectLst/>
                <a:uLnTx/>
                <a:uFillTx/>
                <a:latin typeface="+mn-lt"/>
                <a:ea typeface="+mn-ea"/>
                <a:cs typeface="+mn-cs"/>
              </a:rPr>
              <a:t>Level 2 – Arial 18 </a:t>
            </a:r>
            <a:r>
              <a:rPr kumimoji="0" lang="en-US" sz="2400" b="0" i="0" u="none" strike="noStrike" kern="1200" cap="none" spc="0" normalizeH="0" baseline="0" noProof="0" dirty="0" err="1">
                <a:ln>
                  <a:noFill/>
                </a:ln>
                <a:solidFill>
                  <a:prstClr val="white"/>
                </a:solidFill>
                <a:effectLst/>
                <a:uLnTx/>
                <a:uFillTx/>
                <a:latin typeface="+mn-lt"/>
                <a:ea typeface="+mn-ea"/>
                <a:cs typeface="+mn-cs"/>
              </a:rPr>
              <a:t>pt</a:t>
            </a:r>
            <a:r>
              <a:rPr kumimoji="0" lang="en-US" sz="2400" b="0" i="0" u="none" strike="noStrike" kern="1200" cap="none" spc="0" normalizeH="0" baseline="0" noProof="0" dirty="0">
                <a:ln>
                  <a:noFill/>
                </a:ln>
                <a:solidFill>
                  <a:prstClr val="white"/>
                </a:solidFill>
                <a:effectLst/>
                <a:uLnTx/>
                <a:uFillTx/>
                <a:latin typeface="+mn-lt"/>
                <a:ea typeface="+mn-ea"/>
                <a:cs typeface="+mn-cs"/>
              </a:rPr>
              <a:t> – Black</a:t>
            </a:r>
          </a:p>
          <a:p>
            <a:pPr marL="615935" marR="0" lvl="2" indent="-315376" algn="l" defTabSz="609585" rtl="0" eaLnBrk="1" fontAlgn="auto" latinLnBrk="0" hangingPunct="1">
              <a:lnSpc>
                <a:spcPct val="100000"/>
              </a:lnSpc>
              <a:spcBef>
                <a:spcPts val="800"/>
              </a:spcBef>
              <a:spcAft>
                <a:spcPts val="0"/>
              </a:spcAft>
              <a:buClr>
                <a:prstClr val="white"/>
              </a:buClr>
              <a:buSzTx/>
              <a:buFont typeface="Arial" panose="020B0604020202020204" pitchFamily="34" charset="0"/>
              <a:buChar char="−"/>
              <a:tabLst/>
              <a:defRPr/>
            </a:pPr>
            <a:r>
              <a:rPr kumimoji="0" lang="en-US" sz="1867" b="0" i="0" u="none" strike="noStrike" kern="1200" cap="none" spc="0" normalizeH="0" baseline="0" noProof="0" dirty="0">
                <a:ln>
                  <a:noFill/>
                </a:ln>
                <a:solidFill>
                  <a:prstClr val="white"/>
                </a:solidFill>
                <a:effectLst/>
                <a:uLnTx/>
                <a:uFillTx/>
                <a:latin typeface="+mn-lt"/>
                <a:ea typeface="+mn-ea"/>
                <a:cs typeface="+mn-cs"/>
              </a:rPr>
              <a:t>Level 3 – Arial 14 </a:t>
            </a:r>
            <a:r>
              <a:rPr kumimoji="0" lang="en-US" sz="1867" b="0" i="0" u="none" strike="noStrike" kern="1200" cap="none" spc="0" normalizeH="0" baseline="0" noProof="0" dirty="0" err="1">
                <a:ln>
                  <a:noFill/>
                </a:ln>
                <a:solidFill>
                  <a:prstClr val="white"/>
                </a:solidFill>
                <a:effectLst/>
                <a:uLnTx/>
                <a:uFillTx/>
                <a:latin typeface="+mn-lt"/>
                <a:ea typeface="+mn-ea"/>
                <a:cs typeface="+mn-cs"/>
              </a:rPr>
              <a:t>pt</a:t>
            </a:r>
            <a:r>
              <a:rPr kumimoji="0" lang="en-US" sz="1867" b="0" i="0" u="none" strike="noStrike" kern="1200" cap="none" spc="0" normalizeH="0" baseline="0" noProof="0" dirty="0">
                <a:ln>
                  <a:noFill/>
                </a:ln>
                <a:solidFill>
                  <a:prstClr val="white"/>
                </a:solidFill>
                <a:effectLst/>
                <a:uLnTx/>
                <a:uFillTx/>
                <a:latin typeface="+mn-lt"/>
                <a:ea typeface="+mn-ea"/>
                <a:cs typeface="+mn-cs"/>
              </a:rPr>
              <a:t> – Black</a:t>
            </a:r>
          </a:p>
        </p:txBody>
      </p:sp>
    </p:spTree>
    <p:extLst>
      <p:ext uri="{BB962C8B-B14F-4D97-AF65-F5344CB8AC3E}">
        <p14:creationId xmlns:p14="http://schemas.microsoft.com/office/powerpoint/2010/main" val="3169454505"/>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0" y="0"/>
            <a:ext cx="12192000" cy="6313488"/>
          </a:xfrm>
          <a:prstGeom prst="rect">
            <a:avLst/>
          </a:prstGeom>
        </p:spPr>
        <p:txBody>
          <a:bodyPr vert="horz"/>
          <a:lstStyle>
            <a:lvl1pPr marL="0" indent="0">
              <a:buNone/>
              <a:defRPr/>
            </a:lvl1pPr>
          </a:lstStyle>
          <a:p>
            <a:endParaRPr lang="en-US" dirty="0"/>
          </a:p>
        </p:txBody>
      </p:sp>
      <p:sp>
        <p:nvSpPr>
          <p:cNvPr id="2" name="Title 1"/>
          <p:cNvSpPr>
            <a:spLocks noGrp="1"/>
          </p:cNvSpPr>
          <p:nvPr>
            <p:ph type="title" hasCustomPrompt="1"/>
          </p:nvPr>
        </p:nvSpPr>
        <p:spPr>
          <a:xfrm>
            <a:off x="293671" y="4274833"/>
            <a:ext cx="10972800" cy="1143000"/>
          </a:xfrm>
          <a:prstGeom prst="rect">
            <a:avLst/>
          </a:prstGeom>
        </p:spPr>
        <p:txBody>
          <a:bodyPr vert="horz"/>
          <a:lstStyle>
            <a:lvl1pPr algn="l">
              <a:defRPr sz="7200"/>
            </a:lvl1pPr>
          </a:lstStyle>
          <a:p>
            <a:pPr>
              <a:lnSpc>
                <a:spcPct val="80000"/>
              </a:lnSpc>
            </a:pPr>
            <a:r>
              <a:rPr lang="en-US" sz="5867" b="1" dirty="0">
                <a:solidFill>
                  <a:schemeClr val="bg1"/>
                </a:solidFill>
                <a:effectLst>
                  <a:outerShdw blurRad="50800" dist="38100" dir="2700000" algn="tl" rotWithShape="0">
                    <a:prstClr val="black">
                      <a:alpha val="40000"/>
                    </a:prstClr>
                  </a:outerShdw>
                </a:effectLst>
              </a:rPr>
              <a:t>“</a:t>
            </a:r>
            <a:r>
              <a:rPr lang="en-US" sz="4800" b="1" dirty="0">
                <a:solidFill>
                  <a:schemeClr val="bg1"/>
                </a:solidFill>
                <a:effectLst>
                  <a:outerShdw blurRad="50800" dist="38100" dir="2700000" algn="tl" rotWithShape="0">
                    <a:prstClr val="black">
                      <a:alpha val="40000"/>
                    </a:prstClr>
                  </a:outerShdw>
                </a:effectLst>
              </a:rPr>
              <a:t>This is an excellent location </a:t>
            </a:r>
            <a:br>
              <a:rPr lang="en-US" sz="4800" b="1" dirty="0">
                <a:solidFill>
                  <a:schemeClr val="bg1"/>
                </a:solidFill>
                <a:effectLst>
                  <a:outerShdw blurRad="50800" dist="38100" dir="2700000" algn="tl" rotWithShape="0">
                    <a:prstClr val="black">
                      <a:alpha val="40000"/>
                    </a:prstClr>
                  </a:outerShdw>
                </a:effectLst>
              </a:rPr>
            </a:br>
            <a:r>
              <a:rPr lang="en-US" sz="4800" b="1" dirty="0">
                <a:solidFill>
                  <a:schemeClr val="bg1"/>
                </a:solidFill>
                <a:effectLst>
                  <a:outerShdw blurRad="50800" dist="38100" dir="2700000" algn="tl" rotWithShape="0">
                    <a:prstClr val="black">
                      <a:alpha val="40000"/>
                    </a:prstClr>
                  </a:outerShdw>
                </a:effectLst>
              </a:rPr>
              <a:t>  for a quote.</a:t>
            </a:r>
            <a:r>
              <a:rPr lang="en-US" sz="5867" b="1" dirty="0">
                <a:solidFill>
                  <a:schemeClr val="bg1"/>
                </a:solidFill>
                <a:effectLst>
                  <a:outerShdw blurRad="50800" dist="38100" dir="2700000" algn="tl" rotWithShape="0">
                    <a:prstClr val="black">
                      <a:alpha val="40000"/>
                    </a:prstClr>
                  </a:outerShdw>
                </a:effectLst>
              </a:rPr>
              <a:t>”</a:t>
            </a:r>
          </a:p>
        </p:txBody>
      </p:sp>
      <p:sp>
        <p:nvSpPr>
          <p:cNvPr id="9" name="Rectangle 8"/>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2/4/19</a:t>
            </a:fld>
            <a:endParaRPr lang="en-US" sz="933" dirty="0">
              <a:solidFill>
                <a:srgbClr val="FFFFFF"/>
              </a:solidFill>
            </a:endParaRPr>
          </a:p>
        </p:txBody>
      </p:sp>
      <p:sp>
        <p:nvSpPr>
          <p:cNvPr id="17"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18"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Tree>
    <p:extLst>
      <p:ext uri="{BB962C8B-B14F-4D97-AF65-F5344CB8AC3E}">
        <p14:creationId xmlns:p14="http://schemas.microsoft.com/office/powerpoint/2010/main" val="3244185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8" name="Rectangle 7"/>
          <p:cNvSpPr/>
          <p:nvPr userDrawn="1"/>
        </p:nvSpPr>
        <p:spPr bwMode="black">
          <a:xfrm>
            <a:off x="0" y="3162651"/>
            <a:ext cx="12192000" cy="3695349"/>
          </a:xfrm>
          <a:prstGeom prst="rect">
            <a:avLst/>
          </a:prstGeom>
          <a:solidFill>
            <a:srgbClr val="D600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13" name="Straight Connector 12"/>
          <p:cNvCxnSpPr/>
          <p:nvPr userDrawn="1"/>
        </p:nvCxnSpPr>
        <p:spPr>
          <a:xfrm>
            <a:off x="4233" y="3111225"/>
            <a:ext cx="12192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sp>
        <p:nvSpPr>
          <p:cNvPr id="16" name="Title 1"/>
          <p:cNvSpPr txBox="1">
            <a:spLocks/>
          </p:cNvSpPr>
          <p:nvPr userDrawn="1"/>
        </p:nvSpPr>
        <p:spPr>
          <a:xfrm>
            <a:off x="285674" y="749447"/>
            <a:ext cx="11087801" cy="965420"/>
          </a:xfrm>
          <a:prstGeom prst="rect">
            <a:avLst/>
          </a:prstGeom>
          <a:ln>
            <a:noFill/>
          </a:ln>
        </p:spPr>
        <p:txBody>
          <a:bodyPr/>
          <a:lstStyle>
            <a:lvl1pPr algn="l" defTabSz="457200" rtl="0" eaLnBrk="1" latinLnBrk="0" hangingPunct="1">
              <a:spcBef>
                <a:spcPct val="0"/>
              </a:spcBef>
              <a:buNone/>
              <a:defRPr sz="5000" b="1" kern="1200" spc="0" baseline="0">
                <a:solidFill>
                  <a:srgbClr val="FFFFFF"/>
                </a:solidFill>
                <a:effectLst/>
                <a:latin typeface="Arial"/>
                <a:ea typeface="+mj-ea"/>
                <a:cs typeface="Arial"/>
              </a:defRPr>
            </a:lvl1pPr>
          </a:lstStyle>
          <a:p>
            <a:r>
              <a:rPr lang="en-US" sz="5333" b="1" dirty="0">
                <a:solidFill>
                  <a:srgbClr val="54585A"/>
                </a:solidFill>
              </a:rPr>
              <a:t>Divider Slide 1</a:t>
            </a:r>
            <a:br>
              <a:rPr lang="en-US" sz="5333" b="1" dirty="0">
                <a:solidFill>
                  <a:srgbClr val="54585A"/>
                </a:solidFill>
              </a:rPr>
            </a:br>
            <a:r>
              <a:rPr lang="en-US" sz="5333" b="1" dirty="0">
                <a:solidFill>
                  <a:srgbClr val="54585A"/>
                </a:solidFill>
              </a:rPr>
              <a:t>Two Lines Max</a:t>
            </a:r>
          </a:p>
        </p:txBody>
      </p:sp>
      <p:sp>
        <p:nvSpPr>
          <p:cNvPr id="10"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2/4/19</a:t>
            </a:fld>
            <a:endParaRPr lang="en-US" sz="933" dirty="0">
              <a:solidFill>
                <a:srgbClr val="FFFFFF"/>
              </a:solidFill>
            </a:endParaRPr>
          </a:p>
        </p:txBody>
      </p:sp>
      <p:sp>
        <p:nvSpPr>
          <p:cNvPr id="18"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19"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Tree>
    <p:extLst>
      <p:ext uri="{BB962C8B-B14F-4D97-AF65-F5344CB8AC3E}">
        <p14:creationId xmlns:p14="http://schemas.microsoft.com/office/powerpoint/2010/main" val="20693980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021597"/>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hf sldNum="0" hdr="0" ftr="0" dt="0"/>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23FA5D-9CAF-714F-AB2A-BE4EE5231E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E4D3C97-7F1C-2A49-8E10-0EC7CD33CA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C4AF73-E8AC-3C43-8520-2677CF0F3F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626ED2-FC95-2D48-B30E-8E63605ABB54}" type="datetime1">
              <a:rPr lang="en-US" smtClean="0"/>
              <a:t>2/4/19</a:t>
            </a:fld>
            <a:endParaRPr lang="en-US"/>
          </a:p>
        </p:txBody>
      </p:sp>
      <p:sp>
        <p:nvSpPr>
          <p:cNvPr id="5" name="Footer Placeholder 4">
            <a:extLst>
              <a:ext uri="{FF2B5EF4-FFF2-40B4-BE49-F238E27FC236}">
                <a16:creationId xmlns:a16="http://schemas.microsoft.com/office/drawing/2014/main" id="{99B712F1-1888-394F-8FF2-850AB922A6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27C2B51-6B1A-3545-8AB5-C2F0D51C1D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FCE5F3-0296-3D48-A0F0-A60BF65F487B}" type="slidenum">
              <a:rPr lang="en-US" smtClean="0"/>
              <a:t>‹#›</a:t>
            </a:fld>
            <a:endParaRPr lang="en-US"/>
          </a:p>
        </p:txBody>
      </p:sp>
    </p:spTree>
    <p:extLst>
      <p:ext uri="{BB962C8B-B14F-4D97-AF65-F5344CB8AC3E}">
        <p14:creationId xmlns:p14="http://schemas.microsoft.com/office/powerpoint/2010/main" val="3940766625"/>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hyperlink" Target="https://www.gliffy.com/blog/how-to-flowchart-basic-symbols-part-1-of-3" TargetMode="Externa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15.xml"/><Relationship Id="rId4" Type="http://schemas.openxmlformats.org/officeDocument/2006/relationships/image" Target="../media/image8.tiff"/></Relationships>
</file>

<file path=ppt/slides/_rels/slide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335229" y="4954385"/>
            <a:ext cx="11087801" cy="609435"/>
          </a:xfrm>
        </p:spPr>
        <p:txBody>
          <a:bodyPr/>
          <a:lstStyle/>
          <a:p>
            <a:r>
              <a:rPr lang="en-US" dirty="0"/>
              <a:t>DEPARTMENT OF COMPUTER SCIENCE     |    02/04/2019</a:t>
            </a:r>
          </a:p>
          <a:p>
            <a:endParaRPr lang="en-US" dirty="0"/>
          </a:p>
        </p:txBody>
      </p:sp>
      <p:sp>
        <p:nvSpPr>
          <p:cNvPr id="2" name="Title 1"/>
          <p:cNvSpPr>
            <a:spLocks noGrp="1"/>
          </p:cNvSpPr>
          <p:nvPr>
            <p:ph type="ctrTitle"/>
          </p:nvPr>
        </p:nvSpPr>
        <p:spPr>
          <a:xfrm>
            <a:off x="288430" y="1903616"/>
            <a:ext cx="11087801" cy="1972157"/>
          </a:xfrm>
        </p:spPr>
        <p:txBody>
          <a:bodyPr/>
          <a:lstStyle/>
          <a:p>
            <a:r>
              <a:rPr lang="en-US" dirty="0"/>
              <a:t>Lecture 7: Introduction to Computer Programming Course - CS1010</a:t>
            </a:r>
          </a:p>
        </p:txBody>
      </p:sp>
    </p:spTree>
    <p:extLst>
      <p:ext uri="{BB962C8B-B14F-4D97-AF65-F5344CB8AC3E}">
        <p14:creationId xmlns:p14="http://schemas.microsoft.com/office/powerpoint/2010/main" val="101180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681AA5-312F-F247-8B72-50F145C604C1}"/>
              </a:ext>
            </a:extLst>
          </p:cNvPr>
          <p:cNvSpPr>
            <a:spLocks noGrp="1"/>
          </p:cNvSpPr>
          <p:nvPr>
            <p:ph type="title"/>
          </p:nvPr>
        </p:nvSpPr>
        <p:spPr>
          <a:xfrm>
            <a:off x="648929" y="629266"/>
            <a:ext cx="6422849" cy="1676603"/>
          </a:xfrm>
        </p:spPr>
        <p:txBody>
          <a:bodyPr vert="horz" lIns="91440" tIns="45720" rIns="91440" bIns="45720" rtlCol="0" anchor="ctr">
            <a:normAutofit/>
          </a:bodyPr>
          <a:lstStyle/>
          <a:p>
            <a:r>
              <a:rPr lang="en-US" kern="1200">
                <a:solidFill>
                  <a:schemeClr val="tx1"/>
                </a:solidFill>
                <a:latin typeface="+mj-lt"/>
                <a:ea typeface="+mj-ea"/>
                <a:cs typeface="+mj-cs"/>
              </a:rPr>
              <a:t>If-Else Statements</a:t>
            </a:r>
          </a:p>
        </p:txBody>
      </p:sp>
      <p:sp>
        <p:nvSpPr>
          <p:cNvPr id="5" name="Content Placeholder 4">
            <a:extLst>
              <a:ext uri="{FF2B5EF4-FFF2-40B4-BE49-F238E27FC236}">
                <a16:creationId xmlns:a16="http://schemas.microsoft.com/office/drawing/2014/main" id="{07ED719C-110B-BC4D-8890-AA853405F998}"/>
              </a:ext>
            </a:extLst>
          </p:cNvPr>
          <p:cNvSpPr>
            <a:spLocks noGrp="1"/>
          </p:cNvSpPr>
          <p:nvPr>
            <p:ph sz="half" idx="1"/>
          </p:nvPr>
        </p:nvSpPr>
        <p:spPr>
          <a:xfrm>
            <a:off x="648931" y="2438400"/>
            <a:ext cx="6422848" cy="3785419"/>
          </a:xfrm>
        </p:spPr>
        <p:txBody>
          <a:bodyPr vert="horz" lIns="91440" tIns="45720" rIns="91440" bIns="45720" rtlCol="0">
            <a:normAutofit/>
          </a:bodyPr>
          <a:lstStyle/>
          <a:p>
            <a:r>
              <a:rPr lang="en-US" sz="2000"/>
              <a:t>We can use the else statement to execute another block of code when the if condition is false.</a:t>
            </a:r>
          </a:p>
          <a:p>
            <a:endParaRPr lang="en-US" sz="2000"/>
          </a:p>
        </p:txBody>
      </p:sp>
      <p:pic>
        <p:nvPicPr>
          <p:cNvPr id="7" name="Content Placeholder 6">
            <a:extLst>
              <a:ext uri="{FF2B5EF4-FFF2-40B4-BE49-F238E27FC236}">
                <a16:creationId xmlns:a16="http://schemas.microsoft.com/office/drawing/2014/main" id="{E21A1D54-55BF-FA40-910A-4B1EDED05361}"/>
              </a:ext>
            </a:extLst>
          </p:cNvPr>
          <p:cNvPicPr>
            <a:picLocks noGrp="1" noChangeAspect="1"/>
          </p:cNvPicPr>
          <p:nvPr>
            <p:ph sz="half" idx="2"/>
          </p:nvPr>
        </p:nvPicPr>
        <p:blipFill>
          <a:blip r:embed="rId2"/>
          <a:stretch>
            <a:fillRect/>
          </a:stretch>
        </p:blipFill>
        <p:spPr>
          <a:xfrm>
            <a:off x="8361082" y="998844"/>
            <a:ext cx="3026664" cy="4710761"/>
          </a:xfrm>
          <a:prstGeom prst="rect">
            <a:avLst/>
          </a:prstGeom>
          <a:effectLst/>
        </p:spPr>
      </p:pic>
    </p:spTree>
    <p:extLst>
      <p:ext uri="{BB962C8B-B14F-4D97-AF65-F5344CB8AC3E}">
        <p14:creationId xmlns:p14="http://schemas.microsoft.com/office/powerpoint/2010/main" val="4172383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CA8AFC-582E-5D4F-A0EF-73B418E21605}"/>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If-Else Statement</a:t>
            </a:r>
          </a:p>
        </p:txBody>
      </p:sp>
      <p:sp>
        <p:nvSpPr>
          <p:cNvPr id="6" name="Content Placeholder 5">
            <a:extLst>
              <a:ext uri="{FF2B5EF4-FFF2-40B4-BE49-F238E27FC236}">
                <a16:creationId xmlns:a16="http://schemas.microsoft.com/office/drawing/2014/main" id="{E8D53087-9697-FB4A-B918-E1676DA3CE64}"/>
              </a:ext>
            </a:extLst>
          </p:cNvPr>
          <p:cNvSpPr>
            <a:spLocks noGrp="1"/>
          </p:cNvSpPr>
          <p:nvPr>
            <p:ph idx="1"/>
          </p:nvPr>
        </p:nvSpPr>
        <p:spPr>
          <a:xfrm>
            <a:off x="4976031" y="963877"/>
            <a:ext cx="6377769" cy="4930246"/>
          </a:xfrm>
        </p:spPr>
        <p:txBody>
          <a:bodyPr anchor="ctr">
            <a:normAutofit/>
          </a:bodyPr>
          <a:lstStyle/>
          <a:p>
            <a:pPr marL="0" indent="0" fontAlgn="base">
              <a:buNone/>
            </a:pPr>
            <a:r>
              <a:rPr lang="en-US" sz="2400"/>
              <a:t>j = 30; </a:t>
            </a:r>
          </a:p>
          <a:p>
            <a:pPr marL="0" indent="0" fontAlgn="base">
              <a:buNone/>
            </a:pPr>
            <a:r>
              <a:rPr lang="en-US" sz="2400"/>
              <a:t>if (j &lt; 15): </a:t>
            </a:r>
          </a:p>
          <a:p>
            <a:pPr marL="0" indent="0" fontAlgn="base">
              <a:buNone/>
            </a:pPr>
            <a:r>
              <a:rPr lang="en-US" sz="2400"/>
              <a:t>    print (”j is in if block") </a:t>
            </a:r>
          </a:p>
          <a:p>
            <a:pPr marL="0" indent="0" fontAlgn="base">
              <a:buNone/>
            </a:pPr>
            <a:r>
              <a:rPr lang="en-US" sz="2400"/>
              <a:t>else: </a:t>
            </a:r>
          </a:p>
          <a:p>
            <a:pPr marL="0" indent="0" fontAlgn="base">
              <a:buNone/>
            </a:pPr>
            <a:r>
              <a:rPr lang="en-US" sz="2400"/>
              <a:t>    print (”j is in else block") </a:t>
            </a:r>
          </a:p>
          <a:p>
            <a:pPr marL="0" indent="0" fontAlgn="base">
              <a:buNone/>
            </a:pPr>
            <a:r>
              <a:rPr lang="en-US" sz="2400"/>
              <a:t>print (”j is neither in if and nor in else Block")</a:t>
            </a:r>
          </a:p>
          <a:p>
            <a:pPr marL="0" indent="0" fontAlgn="base">
              <a:buNone/>
            </a:pPr>
            <a:r>
              <a:rPr lang="en-US" sz="2400"/>
              <a:t>OUTPUT:</a:t>
            </a:r>
          </a:p>
          <a:p>
            <a:pPr marL="0" indent="0" fontAlgn="base">
              <a:buNone/>
            </a:pPr>
            <a:r>
              <a:rPr lang="en-US" sz="2400"/>
              <a:t>j is in else block</a:t>
            </a:r>
          </a:p>
          <a:p>
            <a:pPr marL="0" indent="0" fontAlgn="base">
              <a:buNone/>
            </a:pPr>
            <a:r>
              <a:rPr lang="en-US" sz="2400"/>
              <a:t>j is neither in if and nor in else Block </a:t>
            </a:r>
          </a:p>
          <a:p>
            <a:endParaRPr lang="en-US" sz="2400"/>
          </a:p>
        </p:txBody>
      </p:sp>
    </p:spTree>
    <p:extLst>
      <p:ext uri="{BB962C8B-B14F-4D97-AF65-F5344CB8AC3E}">
        <p14:creationId xmlns:p14="http://schemas.microsoft.com/office/powerpoint/2010/main" val="3381477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E1C7D9A7-6D4F-0A41-B234-3BA181D06BDF}"/>
              </a:ext>
            </a:extLst>
          </p:cNvPr>
          <p:cNvSpPr>
            <a:spLocks noGrp="1"/>
          </p:cNvSpPr>
          <p:nvPr>
            <p:ph type="title"/>
          </p:nvPr>
        </p:nvSpPr>
        <p:spPr>
          <a:xfrm>
            <a:off x="804673" y="1257300"/>
            <a:ext cx="3348227" cy="2626187"/>
          </a:xfrm>
        </p:spPr>
        <p:txBody>
          <a:bodyPr vert="horz" lIns="91440" tIns="45720" rIns="91440" bIns="45720" rtlCol="0" anchor="b">
            <a:normAutofit/>
          </a:bodyPr>
          <a:lstStyle/>
          <a:p>
            <a:r>
              <a:rPr lang="en-US" sz="4000" kern="1200">
                <a:solidFill>
                  <a:schemeClr val="bg1">
                    <a:lumMod val="85000"/>
                    <a:lumOff val="15000"/>
                  </a:schemeClr>
                </a:solidFill>
                <a:latin typeface="+mj-lt"/>
                <a:ea typeface="+mj-ea"/>
                <a:cs typeface="+mj-cs"/>
              </a:rPr>
              <a:t>Nested If Statements</a:t>
            </a:r>
          </a:p>
        </p:txBody>
      </p:sp>
      <p:sp>
        <p:nvSpPr>
          <p:cNvPr id="5" name="Content Placeholder 4">
            <a:extLst>
              <a:ext uri="{FF2B5EF4-FFF2-40B4-BE49-F238E27FC236}">
                <a16:creationId xmlns:a16="http://schemas.microsoft.com/office/drawing/2014/main" id="{6987AB15-9D20-AB43-AB2B-3F540BA0AE0B}"/>
              </a:ext>
            </a:extLst>
          </p:cNvPr>
          <p:cNvSpPr>
            <a:spLocks noGrp="1"/>
          </p:cNvSpPr>
          <p:nvPr>
            <p:ph sz="half" idx="1"/>
          </p:nvPr>
        </p:nvSpPr>
        <p:spPr>
          <a:xfrm>
            <a:off x="804672" y="3883487"/>
            <a:ext cx="3348228" cy="928494"/>
          </a:xfrm>
        </p:spPr>
        <p:txBody>
          <a:bodyPr vert="horz" lIns="91440" tIns="45720" rIns="91440" bIns="45720" rtlCol="0" anchor="t">
            <a:normAutofit/>
          </a:bodyPr>
          <a:lstStyle/>
          <a:p>
            <a:pPr marL="0" indent="0">
              <a:buNone/>
            </a:pPr>
            <a:r>
              <a:rPr lang="en-US" sz="2000" kern="1200">
                <a:solidFill>
                  <a:schemeClr val="bg1">
                    <a:lumMod val="85000"/>
                    <a:lumOff val="15000"/>
                  </a:schemeClr>
                </a:solidFill>
                <a:latin typeface="+mn-lt"/>
                <a:ea typeface="+mn-ea"/>
                <a:cs typeface="+mn-cs"/>
              </a:rPr>
              <a:t>Multiple if, if-else statements can be enclosed within an if or an else condition</a:t>
            </a:r>
          </a:p>
        </p:txBody>
      </p:sp>
      <p:pic>
        <p:nvPicPr>
          <p:cNvPr id="7" name="Content Placeholder 6">
            <a:extLst>
              <a:ext uri="{FF2B5EF4-FFF2-40B4-BE49-F238E27FC236}">
                <a16:creationId xmlns:a16="http://schemas.microsoft.com/office/drawing/2014/main" id="{E58223BE-C646-B54D-8D36-8B802023026B}"/>
              </a:ext>
            </a:extLst>
          </p:cNvPr>
          <p:cNvPicPr>
            <a:picLocks noGrp="1" noChangeAspect="1"/>
          </p:cNvPicPr>
          <p:nvPr>
            <p:ph sz="half" idx="2"/>
          </p:nvPr>
        </p:nvPicPr>
        <p:blipFill>
          <a:blip r:embed="rId2"/>
          <a:stretch>
            <a:fillRect/>
          </a:stretch>
        </p:blipFill>
        <p:spPr>
          <a:xfrm>
            <a:off x="5458965" y="1168248"/>
            <a:ext cx="6089568" cy="4521504"/>
          </a:xfrm>
          <a:prstGeom prst="rect">
            <a:avLst/>
          </a:prstGeom>
        </p:spPr>
      </p:pic>
      <p:sp>
        <p:nvSpPr>
          <p:cNvPr id="14" name="Rectangle 13">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697413"/>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7F96E9-1A9D-FC4A-B79B-ACDAB1A0FE7F}"/>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Nested If Statement</a:t>
            </a:r>
          </a:p>
        </p:txBody>
      </p:sp>
      <p:sp>
        <p:nvSpPr>
          <p:cNvPr id="6" name="Content Placeholder 5">
            <a:extLst>
              <a:ext uri="{FF2B5EF4-FFF2-40B4-BE49-F238E27FC236}">
                <a16:creationId xmlns:a16="http://schemas.microsoft.com/office/drawing/2014/main" id="{96CC96CC-0DD0-4548-924E-0D4E495691B6}"/>
              </a:ext>
            </a:extLst>
          </p:cNvPr>
          <p:cNvSpPr>
            <a:spLocks noGrp="1"/>
          </p:cNvSpPr>
          <p:nvPr>
            <p:ph idx="1"/>
          </p:nvPr>
        </p:nvSpPr>
        <p:spPr>
          <a:xfrm>
            <a:off x="4976031" y="963877"/>
            <a:ext cx="6377769" cy="4930246"/>
          </a:xfrm>
        </p:spPr>
        <p:txBody>
          <a:bodyPr anchor="ctr">
            <a:normAutofit fontScale="92500" lnSpcReduction="20000"/>
          </a:bodyPr>
          <a:lstStyle/>
          <a:p>
            <a:pPr marL="0" indent="0" fontAlgn="base">
              <a:buNone/>
            </a:pPr>
            <a:r>
              <a:rPr lang="en-US" sz="2000" dirty="0"/>
              <a:t>﻿k = 10</a:t>
            </a:r>
          </a:p>
          <a:p>
            <a:pPr marL="0" indent="0" fontAlgn="base">
              <a:buNone/>
            </a:pPr>
            <a:r>
              <a:rPr lang="en-US" sz="2000" dirty="0"/>
              <a:t>if (k == 10): </a:t>
            </a:r>
          </a:p>
          <a:p>
            <a:pPr marL="0" indent="0" fontAlgn="base">
              <a:buNone/>
            </a:pPr>
            <a:r>
              <a:rPr lang="en-US" sz="2000" dirty="0"/>
              <a:t>    #  First if statement </a:t>
            </a:r>
          </a:p>
          <a:p>
            <a:pPr marL="0" indent="0" fontAlgn="base">
              <a:buNone/>
            </a:pPr>
            <a:r>
              <a:rPr lang="en-US" sz="2000" dirty="0"/>
              <a:t>    if (k &lt; 15): </a:t>
            </a:r>
          </a:p>
          <a:p>
            <a:pPr marL="0" indent="0" fontAlgn="base">
              <a:buNone/>
            </a:pPr>
            <a:r>
              <a:rPr lang="en-US" sz="2000" dirty="0"/>
              <a:t>        print ("k is in first if statement") </a:t>
            </a:r>
          </a:p>
          <a:p>
            <a:pPr marL="0" indent="0" fontAlgn="base">
              <a:buNone/>
            </a:pPr>
            <a:r>
              <a:rPr lang="en-US" sz="2000" dirty="0"/>
              <a:t>    # Nested - if statement </a:t>
            </a:r>
          </a:p>
          <a:p>
            <a:pPr marL="0" indent="0" fontAlgn="base">
              <a:buNone/>
            </a:pPr>
            <a:r>
              <a:rPr lang="en-US" sz="2000" dirty="0"/>
              <a:t>    # Will only be executed if statement above </a:t>
            </a:r>
          </a:p>
          <a:p>
            <a:pPr marL="0" indent="0" fontAlgn="base">
              <a:buNone/>
            </a:pPr>
            <a:r>
              <a:rPr lang="en-US" sz="2000" dirty="0"/>
              <a:t>    # it is true </a:t>
            </a:r>
          </a:p>
          <a:p>
            <a:pPr marL="0" indent="0" fontAlgn="base">
              <a:buNone/>
            </a:pPr>
            <a:r>
              <a:rPr lang="en-US" sz="2000" dirty="0"/>
              <a:t>    if (k &lt; 12): </a:t>
            </a:r>
          </a:p>
          <a:p>
            <a:pPr marL="0" indent="0" fontAlgn="base">
              <a:buNone/>
            </a:pPr>
            <a:r>
              <a:rPr lang="en-US" sz="2000" dirty="0"/>
              <a:t>        print ("k is in the nested if") </a:t>
            </a:r>
          </a:p>
          <a:p>
            <a:pPr marL="0" indent="0" fontAlgn="base">
              <a:buNone/>
            </a:pPr>
            <a:r>
              <a:rPr lang="en-US" sz="2000" dirty="0"/>
              <a:t>    else: </a:t>
            </a:r>
          </a:p>
          <a:p>
            <a:pPr marL="0" indent="0" fontAlgn="base">
              <a:buNone/>
            </a:pPr>
            <a:r>
              <a:rPr lang="en-US" sz="2000" dirty="0"/>
              <a:t>        print ("k is in else block of nested if") </a:t>
            </a:r>
          </a:p>
          <a:p>
            <a:pPr marL="0" indent="0" fontAlgn="base">
              <a:buNone/>
            </a:pPr>
            <a:r>
              <a:rPr lang="en-US" sz="2000" dirty="0"/>
              <a:t> OUTPUT:</a:t>
            </a:r>
          </a:p>
          <a:p>
            <a:pPr marL="0" indent="0" fontAlgn="base">
              <a:buNone/>
            </a:pPr>
            <a:r>
              <a:rPr lang="en-US" sz="2000" dirty="0"/>
              <a:t>k  is in first if statement</a:t>
            </a:r>
          </a:p>
          <a:p>
            <a:pPr marL="0" indent="0" fontAlgn="base">
              <a:buNone/>
            </a:pPr>
            <a:r>
              <a:rPr lang="en-US" sz="2000" dirty="0"/>
              <a:t>k is in the nested if</a:t>
            </a:r>
          </a:p>
        </p:txBody>
      </p:sp>
    </p:spTree>
    <p:extLst>
      <p:ext uri="{BB962C8B-B14F-4D97-AF65-F5344CB8AC3E}">
        <p14:creationId xmlns:p14="http://schemas.microsoft.com/office/powerpoint/2010/main" val="363520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EE6C5-6BB9-E04C-9980-75E70DE52C2B}"/>
              </a:ext>
            </a:extLst>
          </p:cNvPr>
          <p:cNvSpPr>
            <a:spLocks noGrp="1"/>
          </p:cNvSpPr>
          <p:nvPr>
            <p:ph type="title"/>
          </p:nvPr>
        </p:nvSpPr>
        <p:spPr>
          <a:xfrm>
            <a:off x="648929" y="629266"/>
            <a:ext cx="3505495" cy="1622321"/>
          </a:xfrm>
        </p:spPr>
        <p:txBody>
          <a:bodyPr vert="horz" lIns="91440" tIns="45720" rIns="91440" bIns="45720" rtlCol="0" anchor="ctr">
            <a:normAutofit/>
          </a:bodyPr>
          <a:lstStyle/>
          <a:p>
            <a:r>
              <a:rPr lang="en-US" kern="1200">
                <a:solidFill>
                  <a:schemeClr val="tx1"/>
                </a:solidFill>
                <a:latin typeface="+mj-lt"/>
                <a:ea typeface="+mj-ea"/>
                <a:cs typeface="+mj-cs"/>
              </a:rPr>
              <a:t>If-Elif-Else</a:t>
            </a:r>
          </a:p>
        </p:txBody>
      </p:sp>
      <p:sp>
        <p:nvSpPr>
          <p:cNvPr id="4" name="Content Placeholder 3">
            <a:extLst>
              <a:ext uri="{FF2B5EF4-FFF2-40B4-BE49-F238E27FC236}">
                <a16:creationId xmlns:a16="http://schemas.microsoft.com/office/drawing/2014/main" id="{CDDAD3E8-BE31-7740-9A08-C0BDE358E6E5}"/>
              </a:ext>
            </a:extLst>
          </p:cNvPr>
          <p:cNvSpPr>
            <a:spLocks noGrp="1"/>
          </p:cNvSpPr>
          <p:nvPr>
            <p:ph sz="half" idx="1"/>
          </p:nvPr>
        </p:nvSpPr>
        <p:spPr>
          <a:xfrm>
            <a:off x="648931" y="2438400"/>
            <a:ext cx="3505494" cy="3785419"/>
          </a:xfrm>
        </p:spPr>
        <p:txBody>
          <a:bodyPr vert="horz" lIns="91440" tIns="45720" rIns="91440" bIns="45720" rtlCol="0">
            <a:normAutofit/>
          </a:bodyPr>
          <a:lstStyle/>
          <a:p>
            <a:r>
              <a:rPr lang="en-US" sz="2000"/>
              <a:t>If Statements are executed from the top</a:t>
            </a:r>
          </a:p>
          <a:p>
            <a:r>
              <a:rPr lang="en-US" sz="2000"/>
              <a:t>Under the If-elif-else ladder the control checks for each block i.e. starting from if and moving on to each ‘elif’.</a:t>
            </a:r>
          </a:p>
          <a:p>
            <a:r>
              <a:rPr lang="en-US" sz="2000"/>
              <a:t>If none of the above is true then it executed the else.</a:t>
            </a:r>
          </a:p>
        </p:txBody>
      </p:sp>
      <p:pic>
        <p:nvPicPr>
          <p:cNvPr id="8" name="Content Placeholder 7">
            <a:extLst>
              <a:ext uri="{FF2B5EF4-FFF2-40B4-BE49-F238E27FC236}">
                <a16:creationId xmlns:a16="http://schemas.microsoft.com/office/drawing/2014/main" id="{EF7FB988-B58F-1F46-803F-B3CEDA2CE8AB}"/>
              </a:ext>
            </a:extLst>
          </p:cNvPr>
          <p:cNvPicPr>
            <a:picLocks noGrp="1" noChangeAspect="1"/>
          </p:cNvPicPr>
          <p:nvPr>
            <p:ph sz="half" idx="2"/>
          </p:nvPr>
        </p:nvPicPr>
        <p:blipFill>
          <a:blip r:embed="rId2"/>
          <a:stretch>
            <a:fillRect/>
          </a:stretch>
        </p:blipFill>
        <p:spPr>
          <a:xfrm>
            <a:off x="5608319" y="1267883"/>
            <a:ext cx="5614835" cy="4169014"/>
          </a:xfrm>
          <a:prstGeom prst="rect">
            <a:avLst/>
          </a:prstGeom>
          <a:effectLst/>
        </p:spPr>
      </p:pic>
    </p:spTree>
    <p:extLst>
      <p:ext uri="{BB962C8B-B14F-4D97-AF65-F5344CB8AC3E}">
        <p14:creationId xmlns:p14="http://schemas.microsoft.com/office/powerpoint/2010/main" val="2536454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78DCB1-0F25-494C-8269-9206D153CF9A}"/>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If-elif-else Statement</a:t>
            </a:r>
          </a:p>
        </p:txBody>
      </p:sp>
      <p:sp>
        <p:nvSpPr>
          <p:cNvPr id="6" name="Content Placeholder 5">
            <a:extLst>
              <a:ext uri="{FF2B5EF4-FFF2-40B4-BE49-F238E27FC236}">
                <a16:creationId xmlns:a16="http://schemas.microsoft.com/office/drawing/2014/main" id="{5892C650-B981-8A49-B11D-99F51396FE6B}"/>
              </a:ext>
            </a:extLst>
          </p:cNvPr>
          <p:cNvSpPr>
            <a:spLocks noGrp="1"/>
          </p:cNvSpPr>
          <p:nvPr>
            <p:ph idx="1"/>
          </p:nvPr>
        </p:nvSpPr>
        <p:spPr>
          <a:xfrm>
            <a:off x="4976031" y="963877"/>
            <a:ext cx="6377769" cy="4930246"/>
          </a:xfrm>
        </p:spPr>
        <p:txBody>
          <a:bodyPr anchor="ctr">
            <a:normAutofit/>
          </a:bodyPr>
          <a:lstStyle/>
          <a:p>
            <a:pPr marL="0" indent="0">
              <a:buNone/>
            </a:pPr>
            <a:r>
              <a:rPr lang="en-US" sz="2200"/>
              <a:t>﻿l = 20</a:t>
            </a:r>
          </a:p>
          <a:p>
            <a:pPr marL="0" indent="0">
              <a:buNone/>
            </a:pPr>
            <a:r>
              <a:rPr lang="en-US" sz="2200"/>
              <a:t>if (l == 10): </a:t>
            </a:r>
          </a:p>
          <a:p>
            <a:pPr marL="0" indent="0">
              <a:buNone/>
            </a:pPr>
            <a:r>
              <a:rPr lang="en-US" sz="2200"/>
              <a:t>    print ("l is 10") </a:t>
            </a:r>
          </a:p>
          <a:p>
            <a:pPr marL="0" indent="0">
              <a:buNone/>
            </a:pPr>
            <a:r>
              <a:rPr lang="en-US" sz="2200"/>
              <a:t>elif (l == 15): </a:t>
            </a:r>
          </a:p>
          <a:p>
            <a:pPr marL="0" indent="0">
              <a:buNone/>
            </a:pPr>
            <a:r>
              <a:rPr lang="en-US" sz="2200"/>
              <a:t>    print ("l is 15") </a:t>
            </a:r>
          </a:p>
          <a:p>
            <a:pPr marL="0" indent="0">
              <a:buNone/>
            </a:pPr>
            <a:r>
              <a:rPr lang="en-US" sz="2200"/>
              <a:t>elif (l == 20): </a:t>
            </a:r>
          </a:p>
          <a:p>
            <a:pPr marL="0" indent="0">
              <a:buNone/>
            </a:pPr>
            <a:r>
              <a:rPr lang="en-US" sz="2200"/>
              <a:t>    print ("l is 20") </a:t>
            </a:r>
          </a:p>
          <a:p>
            <a:pPr marL="0" indent="0">
              <a:buNone/>
            </a:pPr>
            <a:r>
              <a:rPr lang="en-US" sz="2200"/>
              <a:t>else: </a:t>
            </a:r>
          </a:p>
          <a:p>
            <a:pPr marL="0" indent="0">
              <a:buNone/>
            </a:pPr>
            <a:r>
              <a:rPr lang="en-US" sz="2200"/>
              <a:t>    print ("l is not present")</a:t>
            </a:r>
          </a:p>
          <a:p>
            <a:pPr marL="0" indent="0">
              <a:buNone/>
            </a:pPr>
            <a:r>
              <a:rPr lang="en-US" sz="2200"/>
              <a:t>OUTPUT:</a:t>
            </a:r>
          </a:p>
          <a:p>
            <a:pPr marL="0" indent="0">
              <a:buNone/>
            </a:pPr>
            <a:r>
              <a:rPr lang="en-US" sz="2200"/>
              <a:t>l is 20 </a:t>
            </a:r>
          </a:p>
        </p:txBody>
      </p:sp>
    </p:spTree>
    <p:extLst>
      <p:ext uri="{BB962C8B-B14F-4D97-AF65-F5344CB8AC3E}">
        <p14:creationId xmlns:p14="http://schemas.microsoft.com/office/powerpoint/2010/main" val="3800074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EFC8B-CDE6-B144-80C5-4E2568A632A3}"/>
              </a:ext>
            </a:extLst>
          </p:cNvPr>
          <p:cNvSpPr>
            <a:spLocks noGrp="1"/>
          </p:cNvSpPr>
          <p:nvPr>
            <p:ph type="title"/>
          </p:nvPr>
        </p:nvSpPr>
        <p:spPr/>
        <p:txBody>
          <a:bodyPr>
            <a:normAutofit/>
          </a:bodyPr>
          <a:lstStyle/>
          <a:p>
            <a:r>
              <a:rPr lang="en-US"/>
              <a:t>Boolean Algebra</a:t>
            </a:r>
          </a:p>
        </p:txBody>
      </p:sp>
      <p:graphicFrame>
        <p:nvGraphicFramePr>
          <p:cNvPr id="5" name="Content Placeholder 2">
            <a:extLst>
              <a:ext uri="{FF2B5EF4-FFF2-40B4-BE49-F238E27FC236}">
                <a16:creationId xmlns:a16="http://schemas.microsoft.com/office/drawing/2014/main" id="{48320AC8-EE9D-41CF-AE35-0F59103C8B24}"/>
              </a:ext>
            </a:extLst>
          </p:cNvPr>
          <p:cNvGraphicFramePr>
            <a:graphicFrameLocks noGrp="1"/>
          </p:cNvGraphicFramePr>
          <p:nvPr>
            <p:ph idx="1"/>
            <p:extLst>
              <p:ext uri="{D42A27DB-BD31-4B8C-83A1-F6EECF244321}">
                <p14:modId xmlns:p14="http://schemas.microsoft.com/office/powerpoint/2010/main" val="15752410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769798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870F9-E71E-0749-BC83-200204788D04}"/>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Boolean Values and Expressions</a:t>
            </a:r>
          </a:p>
        </p:txBody>
      </p:sp>
      <p:sp>
        <p:nvSpPr>
          <p:cNvPr id="3" name="Content Placeholder 2">
            <a:extLst>
              <a:ext uri="{FF2B5EF4-FFF2-40B4-BE49-F238E27FC236}">
                <a16:creationId xmlns:a16="http://schemas.microsoft.com/office/drawing/2014/main" id="{115BF20F-43FD-3E44-B040-E372A01D66C3}"/>
              </a:ext>
            </a:extLst>
          </p:cNvPr>
          <p:cNvSpPr>
            <a:spLocks noGrp="1"/>
          </p:cNvSpPr>
          <p:nvPr>
            <p:ph idx="1"/>
          </p:nvPr>
        </p:nvSpPr>
        <p:spPr>
          <a:xfrm>
            <a:off x="4976031" y="963877"/>
            <a:ext cx="6377769" cy="4930246"/>
          </a:xfrm>
        </p:spPr>
        <p:txBody>
          <a:bodyPr anchor="ctr">
            <a:normAutofit/>
          </a:bodyPr>
          <a:lstStyle/>
          <a:p>
            <a:r>
              <a:rPr lang="en-US" sz="2400"/>
              <a:t>In Python, the two Boolean values are True and False (the capitalization must be exactly as shown), and the Python type is </a:t>
            </a:r>
            <a:r>
              <a:rPr lang="en-US" sz="2400" b="1"/>
              <a:t>bool</a:t>
            </a:r>
            <a:r>
              <a:rPr lang="en-US" sz="2400"/>
              <a:t>.</a:t>
            </a:r>
          </a:p>
          <a:p>
            <a:r>
              <a:rPr lang="en-US" sz="2400"/>
              <a:t>type(</a:t>
            </a:r>
            <a:r>
              <a:rPr lang="en-US" sz="2400" b="1"/>
              <a:t>True</a:t>
            </a:r>
            <a:r>
              <a:rPr lang="en-US" sz="2400"/>
              <a:t>) </a:t>
            </a:r>
          </a:p>
          <a:p>
            <a:r>
              <a:rPr lang="en-US" sz="2400"/>
              <a:t>&lt;class 'bool’&gt; </a:t>
            </a:r>
          </a:p>
          <a:p>
            <a:r>
              <a:rPr lang="en-US" sz="2400"/>
              <a:t>A </a:t>
            </a:r>
            <a:r>
              <a:rPr lang="en-US" sz="2400" b="1"/>
              <a:t>Boolean expression</a:t>
            </a:r>
            <a:r>
              <a:rPr lang="en-US" sz="2400"/>
              <a:t> is an expression that evaluates to produce a result which is a Boolean value. For example, the operator == tests if two values are equal. It produces a Boolean value:</a:t>
            </a:r>
          </a:p>
          <a:p>
            <a:r>
              <a:rPr lang="en-US" sz="2400"/>
              <a:t>5 == (3 + 2) </a:t>
            </a:r>
            <a:r>
              <a:rPr lang="en-US" sz="2400" i="1"/>
              <a:t># Is five equal 5 to the result of 3 + 2?</a:t>
            </a:r>
            <a:r>
              <a:rPr lang="en-US" sz="2400"/>
              <a:t> </a:t>
            </a:r>
          </a:p>
          <a:p>
            <a:r>
              <a:rPr lang="en-US" sz="2400"/>
              <a:t>True</a:t>
            </a:r>
          </a:p>
        </p:txBody>
      </p:sp>
    </p:spTree>
    <p:extLst>
      <p:ext uri="{BB962C8B-B14F-4D97-AF65-F5344CB8AC3E}">
        <p14:creationId xmlns:p14="http://schemas.microsoft.com/office/powerpoint/2010/main" val="364244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7B195-8189-A240-ABF8-AD85ED654BBD}"/>
              </a:ext>
            </a:extLst>
          </p:cNvPr>
          <p:cNvSpPr>
            <a:spLocks noGrp="1"/>
          </p:cNvSpPr>
          <p:nvPr>
            <p:ph type="title"/>
          </p:nvPr>
        </p:nvSpPr>
        <p:spPr>
          <a:xfrm>
            <a:off x="7859437" y="957695"/>
            <a:ext cx="3494362" cy="4930246"/>
          </a:xfrm>
        </p:spPr>
        <p:txBody>
          <a:bodyPr>
            <a:normAutofit/>
          </a:bodyPr>
          <a:lstStyle/>
          <a:p>
            <a:pPr algn="r"/>
            <a:r>
              <a:rPr lang="en-US">
                <a:solidFill>
                  <a:schemeClr val="accent1"/>
                </a:solidFill>
              </a:rPr>
              <a:t>Booleans (From Lecture 3)</a:t>
            </a:r>
          </a:p>
        </p:txBody>
      </p:sp>
      <p:sp>
        <p:nvSpPr>
          <p:cNvPr id="3" name="Content Placeholder 2">
            <a:extLst>
              <a:ext uri="{FF2B5EF4-FFF2-40B4-BE49-F238E27FC236}">
                <a16:creationId xmlns:a16="http://schemas.microsoft.com/office/drawing/2014/main" id="{B2BCEAF6-4232-364C-81E6-A12B101B6BFE}"/>
              </a:ext>
            </a:extLst>
          </p:cNvPr>
          <p:cNvSpPr>
            <a:spLocks noGrp="1"/>
          </p:cNvSpPr>
          <p:nvPr>
            <p:ph idx="1"/>
          </p:nvPr>
        </p:nvSpPr>
        <p:spPr>
          <a:xfrm>
            <a:off x="857266" y="963877"/>
            <a:ext cx="6377769" cy="4930246"/>
          </a:xfrm>
        </p:spPr>
        <p:txBody>
          <a:bodyPr anchor="ctr">
            <a:normAutofit/>
          </a:bodyPr>
          <a:lstStyle/>
          <a:p>
            <a:r>
              <a:rPr lang="en-US" sz="2400"/>
              <a:t>Boolean represents logical values (TRUE or FALSE)</a:t>
            </a:r>
          </a:p>
          <a:p>
            <a:r>
              <a:rPr lang="en-US" sz="2400"/>
              <a:t>The </a:t>
            </a:r>
            <a:r>
              <a:rPr lang="en-US" sz="2400" b="1"/>
              <a:t>bool()</a:t>
            </a:r>
            <a:r>
              <a:rPr lang="en-US" sz="2400"/>
              <a:t> method is used to return or convert a value to a Boolean value</a:t>
            </a:r>
          </a:p>
          <a:p>
            <a:r>
              <a:rPr lang="en-US" sz="2400"/>
              <a:t>The bool() method in general takes only one parameter, on which the standard truth testing procedure can be applied. </a:t>
            </a:r>
          </a:p>
          <a:p>
            <a:r>
              <a:rPr lang="en-US" sz="2400" b="1"/>
              <a:t>If no parameter is passed, then by default it returns False</a:t>
            </a:r>
            <a:r>
              <a:rPr lang="en-US" sz="2400"/>
              <a:t>.</a:t>
            </a:r>
          </a:p>
        </p:txBody>
      </p:sp>
    </p:spTree>
    <p:extLst>
      <p:ext uri="{BB962C8B-B14F-4D97-AF65-F5344CB8AC3E}">
        <p14:creationId xmlns:p14="http://schemas.microsoft.com/office/powerpoint/2010/main" val="15093505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69EC7-7A70-D142-8AB1-C135EF992F96}"/>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Basic Boolean Algebra</a:t>
            </a:r>
          </a:p>
        </p:txBody>
      </p:sp>
      <p:sp>
        <p:nvSpPr>
          <p:cNvPr id="3" name="Content Placeholder 2">
            <a:extLst>
              <a:ext uri="{FF2B5EF4-FFF2-40B4-BE49-F238E27FC236}">
                <a16:creationId xmlns:a16="http://schemas.microsoft.com/office/drawing/2014/main" id="{297E1E67-27CE-814F-BD1F-34C80B5ADAF0}"/>
              </a:ext>
            </a:extLst>
          </p:cNvPr>
          <p:cNvSpPr>
            <a:spLocks noGrp="1"/>
          </p:cNvSpPr>
          <p:nvPr>
            <p:ph idx="1"/>
          </p:nvPr>
        </p:nvSpPr>
        <p:spPr>
          <a:xfrm>
            <a:off x="4976031" y="963877"/>
            <a:ext cx="6377769" cy="4930246"/>
          </a:xfrm>
        </p:spPr>
        <p:txBody>
          <a:bodyPr anchor="ctr">
            <a:normAutofit/>
          </a:bodyPr>
          <a:lstStyle/>
          <a:p>
            <a:r>
              <a:rPr lang="en-US" sz="2400" b="1"/>
              <a:t>Boolean Algebra</a:t>
            </a:r>
            <a:r>
              <a:rPr lang="en-US" sz="2400"/>
              <a:t> is a branch of algebra that involves bools, or true and false values. </a:t>
            </a:r>
          </a:p>
          <a:p>
            <a:r>
              <a:rPr lang="en-US" sz="2400"/>
              <a:t>They’re typically denoted as </a:t>
            </a:r>
            <a:r>
              <a:rPr lang="en-US" sz="2400" b="1" i="1"/>
              <a:t>T or 1 for true</a:t>
            </a:r>
            <a:r>
              <a:rPr lang="en-US" sz="2400"/>
              <a:t> and</a:t>
            </a:r>
            <a:r>
              <a:rPr lang="en-US" sz="2400" b="1"/>
              <a:t> </a:t>
            </a:r>
            <a:r>
              <a:rPr lang="en-US" sz="2400" b="1" i="1"/>
              <a:t>F or 0 for false</a:t>
            </a:r>
            <a:r>
              <a:rPr lang="en-US" sz="2400"/>
              <a:t>. </a:t>
            </a:r>
          </a:p>
          <a:p>
            <a:r>
              <a:rPr lang="en-US" sz="2400"/>
              <a:t>Using this simple system we can boil down complex statements into easier/understandable logical statements.</a:t>
            </a:r>
          </a:p>
        </p:txBody>
      </p:sp>
    </p:spTree>
    <p:extLst>
      <p:ext uri="{BB962C8B-B14F-4D97-AF65-F5344CB8AC3E}">
        <p14:creationId xmlns:p14="http://schemas.microsoft.com/office/powerpoint/2010/main" val="1293688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07AABD-7D7D-1E42-A862-71B1066D6390}"/>
              </a:ext>
            </a:extLst>
          </p:cNvPr>
          <p:cNvSpPr>
            <a:spLocks noGrp="1"/>
          </p:cNvSpPr>
          <p:nvPr>
            <p:ph type="title"/>
          </p:nvPr>
        </p:nvSpPr>
        <p:spPr/>
        <p:txBody>
          <a:bodyPr>
            <a:normAutofit/>
          </a:bodyPr>
          <a:lstStyle/>
          <a:p>
            <a:r>
              <a:rPr lang="en-US" dirty="0"/>
              <a:t>Announcements</a:t>
            </a:r>
          </a:p>
        </p:txBody>
      </p:sp>
      <p:graphicFrame>
        <p:nvGraphicFramePr>
          <p:cNvPr id="7" name="Content Placeholder 4">
            <a:extLst>
              <a:ext uri="{FF2B5EF4-FFF2-40B4-BE49-F238E27FC236}">
                <a16:creationId xmlns:a16="http://schemas.microsoft.com/office/drawing/2014/main" id="{87A77D4D-ABEC-49AE-A343-CF20BF72397F}"/>
              </a:ext>
            </a:extLst>
          </p:cNvPr>
          <p:cNvGraphicFramePr>
            <a:graphicFrameLocks noGrp="1"/>
          </p:cNvGraphicFramePr>
          <p:nvPr>
            <p:ph idx="1"/>
            <p:extLst>
              <p:ext uri="{D42A27DB-BD31-4B8C-83A1-F6EECF244321}">
                <p14:modId xmlns:p14="http://schemas.microsoft.com/office/powerpoint/2010/main" val="264034672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79502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D318A-C3E7-7448-B0BE-8E8596036C7C}"/>
              </a:ext>
            </a:extLst>
          </p:cNvPr>
          <p:cNvSpPr>
            <a:spLocks noGrp="1"/>
          </p:cNvSpPr>
          <p:nvPr>
            <p:ph type="title"/>
          </p:nvPr>
        </p:nvSpPr>
        <p:spPr>
          <a:xfrm>
            <a:off x="648929" y="629266"/>
            <a:ext cx="3505495" cy="1622321"/>
          </a:xfrm>
        </p:spPr>
        <p:txBody>
          <a:bodyPr>
            <a:normAutofit/>
          </a:bodyPr>
          <a:lstStyle/>
          <a:p>
            <a:r>
              <a:rPr lang="en-US" dirty="0"/>
              <a:t>Truth Table</a:t>
            </a:r>
          </a:p>
        </p:txBody>
      </p:sp>
      <p:sp>
        <p:nvSpPr>
          <p:cNvPr id="3" name="Content Placeholder 2">
            <a:extLst>
              <a:ext uri="{FF2B5EF4-FFF2-40B4-BE49-F238E27FC236}">
                <a16:creationId xmlns:a16="http://schemas.microsoft.com/office/drawing/2014/main" id="{0B35172E-2E8D-9B47-BA20-273C0420DF4D}"/>
              </a:ext>
            </a:extLst>
          </p:cNvPr>
          <p:cNvSpPr>
            <a:spLocks noGrp="1"/>
          </p:cNvSpPr>
          <p:nvPr>
            <p:ph idx="1"/>
          </p:nvPr>
        </p:nvSpPr>
        <p:spPr>
          <a:xfrm>
            <a:off x="648931" y="2438400"/>
            <a:ext cx="3505494" cy="3785419"/>
          </a:xfrm>
        </p:spPr>
        <p:txBody>
          <a:bodyPr>
            <a:normAutofit/>
          </a:bodyPr>
          <a:lstStyle/>
          <a:p>
            <a:r>
              <a:rPr lang="en-US" sz="2000"/>
              <a:t>A </a:t>
            </a:r>
            <a:r>
              <a:rPr lang="en-US" sz="2000" b="1"/>
              <a:t>truth table</a:t>
            </a:r>
            <a:r>
              <a:rPr lang="en-US" sz="2000"/>
              <a:t> is a way of organizing information to list out all possible scenarios.</a:t>
            </a:r>
          </a:p>
          <a:p>
            <a:r>
              <a:rPr lang="en-US" sz="2000"/>
              <a:t>p denotes proposition (condition) then ~p (read as not p) means everything opposite of the proposition.</a:t>
            </a:r>
          </a:p>
          <a:p>
            <a:endParaRPr lang="en-US" sz="2000"/>
          </a:p>
        </p:txBody>
      </p:sp>
      <p:graphicFrame>
        <p:nvGraphicFramePr>
          <p:cNvPr id="4" name="Table 3">
            <a:extLst>
              <a:ext uri="{FF2B5EF4-FFF2-40B4-BE49-F238E27FC236}">
                <a16:creationId xmlns:a16="http://schemas.microsoft.com/office/drawing/2014/main" id="{7B650A2C-6D45-9148-8003-0BCB53B8DAC6}"/>
              </a:ext>
            </a:extLst>
          </p:cNvPr>
          <p:cNvGraphicFramePr>
            <a:graphicFrameLocks noGrp="1"/>
          </p:cNvGraphicFramePr>
          <p:nvPr>
            <p:extLst>
              <p:ext uri="{D42A27DB-BD31-4B8C-83A1-F6EECF244321}">
                <p14:modId xmlns:p14="http://schemas.microsoft.com/office/powerpoint/2010/main" val="2987274513"/>
              </p:ext>
            </p:extLst>
          </p:nvPr>
        </p:nvGraphicFramePr>
        <p:xfrm>
          <a:off x="7471597" y="2245966"/>
          <a:ext cx="1888279" cy="2212848"/>
        </p:xfrm>
        <a:graphic>
          <a:graphicData uri="http://schemas.openxmlformats.org/drawingml/2006/table">
            <a:tbl>
              <a:tblPr firstRow="1" bandRow="1">
                <a:tableStyleId>{5C22544A-7EE6-4342-B048-85BDC9FD1C3A}</a:tableStyleId>
              </a:tblPr>
              <a:tblGrid>
                <a:gridCol w="833544">
                  <a:extLst>
                    <a:ext uri="{9D8B030D-6E8A-4147-A177-3AD203B41FA5}">
                      <a16:colId xmlns:a16="http://schemas.microsoft.com/office/drawing/2014/main" val="2044210855"/>
                    </a:ext>
                  </a:extLst>
                </a:gridCol>
                <a:gridCol w="1054735">
                  <a:extLst>
                    <a:ext uri="{9D8B030D-6E8A-4147-A177-3AD203B41FA5}">
                      <a16:colId xmlns:a16="http://schemas.microsoft.com/office/drawing/2014/main" val="426872059"/>
                    </a:ext>
                  </a:extLst>
                </a:gridCol>
              </a:tblGrid>
              <a:tr h="737616">
                <a:tc>
                  <a:txBody>
                    <a:bodyPr/>
                    <a:lstStyle/>
                    <a:p>
                      <a:r>
                        <a:rPr lang="en-US" sz="3300"/>
                        <a:t>p</a:t>
                      </a:r>
                    </a:p>
                  </a:txBody>
                  <a:tcPr marL="167640" marR="167640" marT="83820" marB="83820"/>
                </a:tc>
                <a:tc>
                  <a:txBody>
                    <a:bodyPr/>
                    <a:lstStyle/>
                    <a:p>
                      <a:r>
                        <a:rPr lang="en-US" sz="3300"/>
                        <a:t>~p</a:t>
                      </a:r>
                    </a:p>
                  </a:txBody>
                  <a:tcPr marL="167640" marR="167640" marT="83820" marB="83820"/>
                </a:tc>
                <a:extLst>
                  <a:ext uri="{0D108BD9-81ED-4DB2-BD59-A6C34878D82A}">
                    <a16:rowId xmlns:a16="http://schemas.microsoft.com/office/drawing/2014/main" val="2800327278"/>
                  </a:ext>
                </a:extLst>
              </a:tr>
              <a:tr h="737616">
                <a:tc>
                  <a:txBody>
                    <a:bodyPr/>
                    <a:lstStyle/>
                    <a:p>
                      <a:r>
                        <a:rPr lang="en-US" sz="3300"/>
                        <a:t>T</a:t>
                      </a:r>
                    </a:p>
                  </a:txBody>
                  <a:tcPr marL="167640" marR="167640" marT="83820" marB="83820"/>
                </a:tc>
                <a:tc>
                  <a:txBody>
                    <a:bodyPr/>
                    <a:lstStyle/>
                    <a:p>
                      <a:r>
                        <a:rPr lang="en-US" sz="3300"/>
                        <a:t>F</a:t>
                      </a:r>
                    </a:p>
                  </a:txBody>
                  <a:tcPr marL="167640" marR="167640" marT="83820" marB="83820"/>
                </a:tc>
                <a:extLst>
                  <a:ext uri="{0D108BD9-81ED-4DB2-BD59-A6C34878D82A}">
                    <a16:rowId xmlns:a16="http://schemas.microsoft.com/office/drawing/2014/main" val="4100814380"/>
                  </a:ext>
                </a:extLst>
              </a:tr>
              <a:tr h="737616">
                <a:tc>
                  <a:txBody>
                    <a:bodyPr/>
                    <a:lstStyle/>
                    <a:p>
                      <a:r>
                        <a:rPr lang="en-US" sz="3300"/>
                        <a:t>F</a:t>
                      </a:r>
                    </a:p>
                  </a:txBody>
                  <a:tcPr marL="167640" marR="167640" marT="83820" marB="83820"/>
                </a:tc>
                <a:tc>
                  <a:txBody>
                    <a:bodyPr/>
                    <a:lstStyle/>
                    <a:p>
                      <a:r>
                        <a:rPr lang="en-US" sz="3300"/>
                        <a:t>T</a:t>
                      </a:r>
                    </a:p>
                  </a:txBody>
                  <a:tcPr marL="167640" marR="167640" marT="83820" marB="83820"/>
                </a:tc>
                <a:extLst>
                  <a:ext uri="{0D108BD9-81ED-4DB2-BD59-A6C34878D82A}">
                    <a16:rowId xmlns:a16="http://schemas.microsoft.com/office/drawing/2014/main" val="3724003891"/>
                  </a:ext>
                </a:extLst>
              </a:tr>
            </a:tbl>
          </a:graphicData>
        </a:graphic>
      </p:graphicFrame>
    </p:spTree>
    <p:extLst>
      <p:ext uri="{BB962C8B-B14F-4D97-AF65-F5344CB8AC3E}">
        <p14:creationId xmlns:p14="http://schemas.microsoft.com/office/powerpoint/2010/main" val="3154542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754D5-7857-E74E-906D-8218C1E56F2B}"/>
              </a:ext>
            </a:extLst>
          </p:cNvPr>
          <p:cNvSpPr>
            <a:spLocks noGrp="1"/>
          </p:cNvSpPr>
          <p:nvPr>
            <p:ph type="title"/>
          </p:nvPr>
        </p:nvSpPr>
        <p:spPr/>
        <p:txBody>
          <a:bodyPr/>
          <a:lstStyle/>
          <a:p>
            <a:r>
              <a:rPr lang="en-US" dirty="0"/>
              <a:t>Binary Operators</a:t>
            </a:r>
          </a:p>
        </p:txBody>
      </p:sp>
      <p:sp>
        <p:nvSpPr>
          <p:cNvPr id="4" name="Content Placeholder 3">
            <a:extLst>
              <a:ext uri="{FF2B5EF4-FFF2-40B4-BE49-F238E27FC236}">
                <a16:creationId xmlns:a16="http://schemas.microsoft.com/office/drawing/2014/main" id="{7537217E-68F6-C944-B6B3-3D7C5ECA9BEB}"/>
              </a:ext>
            </a:extLst>
          </p:cNvPr>
          <p:cNvSpPr>
            <a:spLocks noGrp="1"/>
          </p:cNvSpPr>
          <p:nvPr>
            <p:ph sz="half" idx="1"/>
          </p:nvPr>
        </p:nvSpPr>
        <p:spPr>
          <a:xfrm>
            <a:off x="838200" y="1825624"/>
            <a:ext cx="5181600" cy="4562983"/>
          </a:xfrm>
        </p:spPr>
        <p:txBody>
          <a:bodyPr/>
          <a:lstStyle/>
          <a:p>
            <a:r>
              <a:rPr lang="en-US" dirty="0"/>
              <a:t>AND Operator</a:t>
            </a:r>
          </a:p>
          <a:p>
            <a:pPr lvl="1"/>
            <a:r>
              <a:rPr lang="en-US" i="1" dirty="0"/>
              <a:t>Requires </a:t>
            </a:r>
            <a:r>
              <a:rPr lang="en-US" dirty="0"/>
              <a:t>both p and q to be True for the result to be True. All other cases result in False. </a:t>
            </a:r>
          </a:p>
          <a:p>
            <a:pPr lvl="1"/>
            <a:endParaRPr lang="en-US" dirty="0"/>
          </a:p>
          <a:p>
            <a:endParaRPr lang="en-US" dirty="0"/>
          </a:p>
          <a:p>
            <a:endParaRPr lang="en-US" dirty="0"/>
          </a:p>
          <a:p>
            <a:endParaRPr lang="en-US" dirty="0"/>
          </a:p>
          <a:p>
            <a:endParaRPr lang="en-US" dirty="0"/>
          </a:p>
          <a:p>
            <a:r>
              <a:rPr lang="en-US" dirty="0"/>
              <a:t>Keyword in Python: </a:t>
            </a:r>
            <a:r>
              <a:rPr lang="en-US" b="1" dirty="0"/>
              <a:t>and</a:t>
            </a:r>
          </a:p>
        </p:txBody>
      </p:sp>
      <p:sp>
        <p:nvSpPr>
          <p:cNvPr id="5" name="Content Placeholder 4">
            <a:extLst>
              <a:ext uri="{FF2B5EF4-FFF2-40B4-BE49-F238E27FC236}">
                <a16:creationId xmlns:a16="http://schemas.microsoft.com/office/drawing/2014/main" id="{2036A31D-B125-E54D-AC40-F35010611C0C}"/>
              </a:ext>
            </a:extLst>
          </p:cNvPr>
          <p:cNvSpPr>
            <a:spLocks noGrp="1"/>
          </p:cNvSpPr>
          <p:nvPr>
            <p:ph sz="half" idx="2"/>
          </p:nvPr>
        </p:nvSpPr>
        <p:spPr/>
        <p:txBody>
          <a:bodyPr/>
          <a:lstStyle/>
          <a:p>
            <a:r>
              <a:rPr lang="en-US" dirty="0"/>
              <a:t>OR Operator</a:t>
            </a:r>
          </a:p>
          <a:p>
            <a:pPr lvl="1"/>
            <a:r>
              <a:rPr lang="en-US" i="1" dirty="0"/>
              <a:t>Requires</a:t>
            </a:r>
            <a:r>
              <a:rPr lang="en-US" dirty="0"/>
              <a:t> only one proposition to be True for the result to be True.</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Keyword in Python: </a:t>
            </a:r>
            <a:r>
              <a:rPr lang="en-US" b="1" dirty="0"/>
              <a:t>or</a:t>
            </a:r>
          </a:p>
        </p:txBody>
      </p:sp>
      <p:graphicFrame>
        <p:nvGraphicFramePr>
          <p:cNvPr id="6" name="Table 5">
            <a:extLst>
              <a:ext uri="{FF2B5EF4-FFF2-40B4-BE49-F238E27FC236}">
                <a16:creationId xmlns:a16="http://schemas.microsoft.com/office/drawing/2014/main" id="{4F9A56A4-090B-8845-B11C-00F03E2F44CB}"/>
              </a:ext>
            </a:extLst>
          </p:cNvPr>
          <p:cNvGraphicFramePr>
            <a:graphicFrameLocks noGrp="1"/>
          </p:cNvGraphicFramePr>
          <p:nvPr>
            <p:extLst/>
          </p:nvPr>
        </p:nvGraphicFramePr>
        <p:xfrm>
          <a:off x="1094233" y="3596978"/>
          <a:ext cx="4245863" cy="1854200"/>
        </p:xfrm>
        <a:graphic>
          <a:graphicData uri="http://schemas.openxmlformats.org/drawingml/2006/table">
            <a:tbl>
              <a:tblPr firstRow="1" bandRow="1">
                <a:tableStyleId>{5C22544A-7EE6-4342-B048-85BDC9FD1C3A}</a:tableStyleId>
              </a:tblPr>
              <a:tblGrid>
                <a:gridCol w="1100327">
                  <a:extLst>
                    <a:ext uri="{9D8B030D-6E8A-4147-A177-3AD203B41FA5}">
                      <a16:colId xmlns:a16="http://schemas.microsoft.com/office/drawing/2014/main" val="1461125316"/>
                    </a:ext>
                  </a:extLst>
                </a:gridCol>
                <a:gridCol w="1402080">
                  <a:extLst>
                    <a:ext uri="{9D8B030D-6E8A-4147-A177-3AD203B41FA5}">
                      <a16:colId xmlns:a16="http://schemas.microsoft.com/office/drawing/2014/main" val="1832556724"/>
                    </a:ext>
                  </a:extLst>
                </a:gridCol>
                <a:gridCol w="1743456">
                  <a:extLst>
                    <a:ext uri="{9D8B030D-6E8A-4147-A177-3AD203B41FA5}">
                      <a16:colId xmlns:a16="http://schemas.microsoft.com/office/drawing/2014/main" val="3649327569"/>
                    </a:ext>
                  </a:extLst>
                </a:gridCol>
              </a:tblGrid>
              <a:tr h="370840">
                <a:tc>
                  <a:txBody>
                    <a:bodyPr/>
                    <a:lstStyle/>
                    <a:p>
                      <a:r>
                        <a:rPr lang="en-US" dirty="0"/>
                        <a:t>p</a:t>
                      </a:r>
                    </a:p>
                  </a:txBody>
                  <a:tcPr/>
                </a:tc>
                <a:tc>
                  <a:txBody>
                    <a:bodyPr/>
                    <a:lstStyle/>
                    <a:p>
                      <a:r>
                        <a:rPr lang="en-US" dirty="0"/>
                        <a:t>q</a:t>
                      </a:r>
                    </a:p>
                  </a:txBody>
                  <a:tcPr/>
                </a:tc>
                <a:tc>
                  <a:txBody>
                    <a:bodyPr/>
                    <a:lstStyle/>
                    <a:p>
                      <a:r>
                        <a:rPr lang="en-US" dirty="0"/>
                        <a:t>P AND q</a:t>
                      </a:r>
                    </a:p>
                  </a:txBody>
                  <a:tcPr/>
                </a:tc>
                <a:extLst>
                  <a:ext uri="{0D108BD9-81ED-4DB2-BD59-A6C34878D82A}">
                    <a16:rowId xmlns:a16="http://schemas.microsoft.com/office/drawing/2014/main" val="462303213"/>
                  </a:ext>
                </a:extLst>
              </a:tr>
              <a:tr h="370840">
                <a:tc>
                  <a:txBody>
                    <a:bodyPr/>
                    <a:lstStyle/>
                    <a:p>
                      <a:r>
                        <a:rPr lang="en-US" dirty="0"/>
                        <a:t>T</a:t>
                      </a:r>
                    </a:p>
                  </a:txBody>
                  <a:tcPr/>
                </a:tc>
                <a:tc>
                  <a:txBody>
                    <a:bodyPr/>
                    <a:lstStyle/>
                    <a:p>
                      <a:r>
                        <a:rPr lang="en-US" dirty="0"/>
                        <a:t>T</a:t>
                      </a:r>
                    </a:p>
                  </a:txBody>
                  <a:tcPr/>
                </a:tc>
                <a:tc>
                  <a:txBody>
                    <a:bodyPr/>
                    <a:lstStyle/>
                    <a:p>
                      <a:r>
                        <a:rPr lang="en-US" dirty="0"/>
                        <a:t>T</a:t>
                      </a:r>
                    </a:p>
                  </a:txBody>
                  <a:tcPr/>
                </a:tc>
                <a:extLst>
                  <a:ext uri="{0D108BD9-81ED-4DB2-BD59-A6C34878D82A}">
                    <a16:rowId xmlns:a16="http://schemas.microsoft.com/office/drawing/2014/main" val="1719518667"/>
                  </a:ext>
                </a:extLst>
              </a:tr>
              <a:tr h="370840">
                <a:tc>
                  <a:txBody>
                    <a:bodyPr/>
                    <a:lstStyle/>
                    <a:p>
                      <a:r>
                        <a:rPr lang="en-US" dirty="0"/>
                        <a:t>T</a:t>
                      </a:r>
                    </a:p>
                  </a:txBody>
                  <a:tcPr/>
                </a:tc>
                <a:tc>
                  <a:txBody>
                    <a:bodyPr/>
                    <a:lstStyle/>
                    <a:p>
                      <a:r>
                        <a:rPr lang="en-US" dirty="0"/>
                        <a:t>F</a:t>
                      </a:r>
                    </a:p>
                  </a:txBody>
                  <a:tcPr/>
                </a:tc>
                <a:tc>
                  <a:txBody>
                    <a:bodyPr/>
                    <a:lstStyle/>
                    <a:p>
                      <a:r>
                        <a:rPr lang="en-US" dirty="0"/>
                        <a:t>F</a:t>
                      </a:r>
                    </a:p>
                  </a:txBody>
                  <a:tcPr/>
                </a:tc>
                <a:extLst>
                  <a:ext uri="{0D108BD9-81ED-4DB2-BD59-A6C34878D82A}">
                    <a16:rowId xmlns:a16="http://schemas.microsoft.com/office/drawing/2014/main" val="735222134"/>
                  </a:ext>
                </a:extLst>
              </a:tr>
              <a:tr h="370840">
                <a:tc>
                  <a:txBody>
                    <a:bodyPr/>
                    <a:lstStyle/>
                    <a:p>
                      <a:r>
                        <a:rPr lang="en-US" dirty="0"/>
                        <a:t>F</a:t>
                      </a:r>
                    </a:p>
                  </a:txBody>
                  <a:tcPr/>
                </a:tc>
                <a:tc>
                  <a:txBody>
                    <a:bodyPr/>
                    <a:lstStyle/>
                    <a:p>
                      <a:r>
                        <a:rPr lang="en-US" dirty="0"/>
                        <a:t>T</a:t>
                      </a:r>
                    </a:p>
                  </a:txBody>
                  <a:tcPr/>
                </a:tc>
                <a:tc>
                  <a:txBody>
                    <a:bodyPr/>
                    <a:lstStyle/>
                    <a:p>
                      <a:r>
                        <a:rPr lang="en-US" dirty="0"/>
                        <a:t>F</a:t>
                      </a:r>
                    </a:p>
                  </a:txBody>
                  <a:tcPr/>
                </a:tc>
                <a:extLst>
                  <a:ext uri="{0D108BD9-81ED-4DB2-BD59-A6C34878D82A}">
                    <a16:rowId xmlns:a16="http://schemas.microsoft.com/office/drawing/2014/main" val="2759888357"/>
                  </a:ext>
                </a:extLst>
              </a:tr>
              <a:tr h="370840">
                <a:tc>
                  <a:txBody>
                    <a:bodyPr/>
                    <a:lstStyle/>
                    <a:p>
                      <a:r>
                        <a:rPr lang="en-US" dirty="0"/>
                        <a:t>F</a:t>
                      </a:r>
                    </a:p>
                  </a:txBody>
                  <a:tcPr/>
                </a:tc>
                <a:tc>
                  <a:txBody>
                    <a:bodyPr/>
                    <a:lstStyle/>
                    <a:p>
                      <a:r>
                        <a:rPr lang="en-US" dirty="0"/>
                        <a:t>F</a:t>
                      </a:r>
                    </a:p>
                  </a:txBody>
                  <a:tcPr/>
                </a:tc>
                <a:tc>
                  <a:txBody>
                    <a:bodyPr/>
                    <a:lstStyle/>
                    <a:p>
                      <a:r>
                        <a:rPr lang="en-US" dirty="0"/>
                        <a:t>F</a:t>
                      </a:r>
                    </a:p>
                  </a:txBody>
                  <a:tcPr/>
                </a:tc>
                <a:extLst>
                  <a:ext uri="{0D108BD9-81ED-4DB2-BD59-A6C34878D82A}">
                    <a16:rowId xmlns:a16="http://schemas.microsoft.com/office/drawing/2014/main" val="1822048284"/>
                  </a:ext>
                </a:extLst>
              </a:tr>
            </a:tbl>
          </a:graphicData>
        </a:graphic>
      </p:graphicFrame>
      <p:graphicFrame>
        <p:nvGraphicFramePr>
          <p:cNvPr id="8" name="Table 7">
            <a:extLst>
              <a:ext uri="{FF2B5EF4-FFF2-40B4-BE49-F238E27FC236}">
                <a16:creationId xmlns:a16="http://schemas.microsoft.com/office/drawing/2014/main" id="{0A64FC62-5ED1-AE42-A4F3-B8C2184120CD}"/>
              </a:ext>
            </a:extLst>
          </p:cNvPr>
          <p:cNvGraphicFramePr>
            <a:graphicFrameLocks noGrp="1"/>
          </p:cNvGraphicFramePr>
          <p:nvPr>
            <p:extLst/>
          </p:nvPr>
        </p:nvGraphicFramePr>
        <p:xfrm>
          <a:off x="6742176" y="3608832"/>
          <a:ext cx="4355592" cy="1854200"/>
        </p:xfrm>
        <a:graphic>
          <a:graphicData uri="http://schemas.openxmlformats.org/drawingml/2006/table">
            <a:tbl>
              <a:tblPr firstRow="1" bandRow="1">
                <a:tableStyleId>{5C22544A-7EE6-4342-B048-85BDC9FD1C3A}</a:tableStyleId>
              </a:tblPr>
              <a:tblGrid>
                <a:gridCol w="1128764">
                  <a:extLst>
                    <a:ext uri="{9D8B030D-6E8A-4147-A177-3AD203B41FA5}">
                      <a16:colId xmlns:a16="http://schemas.microsoft.com/office/drawing/2014/main" val="1461125316"/>
                    </a:ext>
                  </a:extLst>
                </a:gridCol>
                <a:gridCol w="1438315">
                  <a:extLst>
                    <a:ext uri="{9D8B030D-6E8A-4147-A177-3AD203B41FA5}">
                      <a16:colId xmlns:a16="http://schemas.microsoft.com/office/drawing/2014/main" val="1832556724"/>
                    </a:ext>
                  </a:extLst>
                </a:gridCol>
                <a:gridCol w="1788513">
                  <a:extLst>
                    <a:ext uri="{9D8B030D-6E8A-4147-A177-3AD203B41FA5}">
                      <a16:colId xmlns:a16="http://schemas.microsoft.com/office/drawing/2014/main" val="3649327569"/>
                    </a:ext>
                  </a:extLst>
                </a:gridCol>
              </a:tblGrid>
              <a:tr h="370840">
                <a:tc>
                  <a:txBody>
                    <a:bodyPr/>
                    <a:lstStyle/>
                    <a:p>
                      <a:r>
                        <a:rPr lang="en-US" dirty="0"/>
                        <a:t>p</a:t>
                      </a:r>
                    </a:p>
                  </a:txBody>
                  <a:tcPr/>
                </a:tc>
                <a:tc>
                  <a:txBody>
                    <a:bodyPr/>
                    <a:lstStyle/>
                    <a:p>
                      <a:r>
                        <a:rPr lang="en-US" dirty="0"/>
                        <a:t>q</a:t>
                      </a:r>
                    </a:p>
                  </a:txBody>
                  <a:tcPr/>
                </a:tc>
                <a:tc>
                  <a:txBody>
                    <a:bodyPr/>
                    <a:lstStyle/>
                    <a:p>
                      <a:r>
                        <a:rPr lang="en-US" dirty="0"/>
                        <a:t>P OR q</a:t>
                      </a:r>
                    </a:p>
                  </a:txBody>
                  <a:tcPr/>
                </a:tc>
                <a:extLst>
                  <a:ext uri="{0D108BD9-81ED-4DB2-BD59-A6C34878D82A}">
                    <a16:rowId xmlns:a16="http://schemas.microsoft.com/office/drawing/2014/main" val="462303213"/>
                  </a:ext>
                </a:extLst>
              </a:tr>
              <a:tr h="370840">
                <a:tc>
                  <a:txBody>
                    <a:bodyPr/>
                    <a:lstStyle/>
                    <a:p>
                      <a:r>
                        <a:rPr lang="en-US" dirty="0"/>
                        <a:t>T</a:t>
                      </a:r>
                    </a:p>
                  </a:txBody>
                  <a:tcPr/>
                </a:tc>
                <a:tc>
                  <a:txBody>
                    <a:bodyPr/>
                    <a:lstStyle/>
                    <a:p>
                      <a:r>
                        <a:rPr lang="en-US" dirty="0"/>
                        <a:t>T</a:t>
                      </a:r>
                    </a:p>
                  </a:txBody>
                  <a:tcPr/>
                </a:tc>
                <a:tc>
                  <a:txBody>
                    <a:bodyPr/>
                    <a:lstStyle/>
                    <a:p>
                      <a:r>
                        <a:rPr lang="en-US" dirty="0"/>
                        <a:t>T</a:t>
                      </a:r>
                    </a:p>
                  </a:txBody>
                  <a:tcPr/>
                </a:tc>
                <a:extLst>
                  <a:ext uri="{0D108BD9-81ED-4DB2-BD59-A6C34878D82A}">
                    <a16:rowId xmlns:a16="http://schemas.microsoft.com/office/drawing/2014/main" val="1719518667"/>
                  </a:ext>
                </a:extLst>
              </a:tr>
              <a:tr h="370840">
                <a:tc>
                  <a:txBody>
                    <a:bodyPr/>
                    <a:lstStyle/>
                    <a:p>
                      <a:r>
                        <a:rPr lang="en-US" dirty="0"/>
                        <a:t>T</a:t>
                      </a:r>
                    </a:p>
                  </a:txBody>
                  <a:tcPr/>
                </a:tc>
                <a:tc>
                  <a:txBody>
                    <a:bodyPr/>
                    <a:lstStyle/>
                    <a:p>
                      <a:r>
                        <a:rPr lang="en-US" dirty="0"/>
                        <a:t>F</a:t>
                      </a:r>
                    </a:p>
                  </a:txBody>
                  <a:tcPr/>
                </a:tc>
                <a:tc>
                  <a:txBody>
                    <a:bodyPr/>
                    <a:lstStyle/>
                    <a:p>
                      <a:r>
                        <a:rPr lang="en-US" dirty="0"/>
                        <a:t>T</a:t>
                      </a:r>
                    </a:p>
                  </a:txBody>
                  <a:tcPr/>
                </a:tc>
                <a:extLst>
                  <a:ext uri="{0D108BD9-81ED-4DB2-BD59-A6C34878D82A}">
                    <a16:rowId xmlns:a16="http://schemas.microsoft.com/office/drawing/2014/main" val="735222134"/>
                  </a:ext>
                </a:extLst>
              </a:tr>
              <a:tr h="370840">
                <a:tc>
                  <a:txBody>
                    <a:bodyPr/>
                    <a:lstStyle/>
                    <a:p>
                      <a:r>
                        <a:rPr lang="en-US" dirty="0"/>
                        <a:t>F</a:t>
                      </a:r>
                    </a:p>
                  </a:txBody>
                  <a:tcPr/>
                </a:tc>
                <a:tc>
                  <a:txBody>
                    <a:bodyPr/>
                    <a:lstStyle/>
                    <a:p>
                      <a:r>
                        <a:rPr lang="en-US" dirty="0"/>
                        <a:t>T</a:t>
                      </a:r>
                    </a:p>
                  </a:txBody>
                  <a:tcPr/>
                </a:tc>
                <a:tc>
                  <a:txBody>
                    <a:bodyPr/>
                    <a:lstStyle/>
                    <a:p>
                      <a:r>
                        <a:rPr lang="en-US" dirty="0"/>
                        <a:t>T</a:t>
                      </a:r>
                    </a:p>
                  </a:txBody>
                  <a:tcPr/>
                </a:tc>
                <a:extLst>
                  <a:ext uri="{0D108BD9-81ED-4DB2-BD59-A6C34878D82A}">
                    <a16:rowId xmlns:a16="http://schemas.microsoft.com/office/drawing/2014/main" val="2759888357"/>
                  </a:ext>
                </a:extLst>
              </a:tr>
              <a:tr h="370840">
                <a:tc>
                  <a:txBody>
                    <a:bodyPr/>
                    <a:lstStyle/>
                    <a:p>
                      <a:r>
                        <a:rPr lang="en-US" dirty="0"/>
                        <a:t>F</a:t>
                      </a:r>
                    </a:p>
                  </a:txBody>
                  <a:tcPr/>
                </a:tc>
                <a:tc>
                  <a:txBody>
                    <a:bodyPr/>
                    <a:lstStyle/>
                    <a:p>
                      <a:r>
                        <a:rPr lang="en-US" dirty="0"/>
                        <a:t>F</a:t>
                      </a:r>
                    </a:p>
                  </a:txBody>
                  <a:tcPr/>
                </a:tc>
                <a:tc>
                  <a:txBody>
                    <a:bodyPr/>
                    <a:lstStyle/>
                    <a:p>
                      <a:r>
                        <a:rPr lang="en-US" dirty="0"/>
                        <a:t>F</a:t>
                      </a:r>
                    </a:p>
                  </a:txBody>
                  <a:tcPr/>
                </a:tc>
                <a:extLst>
                  <a:ext uri="{0D108BD9-81ED-4DB2-BD59-A6C34878D82A}">
                    <a16:rowId xmlns:a16="http://schemas.microsoft.com/office/drawing/2014/main" val="1822048284"/>
                  </a:ext>
                </a:extLst>
              </a:tr>
            </a:tbl>
          </a:graphicData>
        </a:graphic>
      </p:graphicFrame>
    </p:spTree>
    <p:extLst>
      <p:ext uri="{BB962C8B-B14F-4D97-AF65-F5344CB8AC3E}">
        <p14:creationId xmlns:p14="http://schemas.microsoft.com/office/powerpoint/2010/main" val="28792578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9CA8-7263-C041-8C44-05F71DBD0D35}"/>
              </a:ext>
            </a:extLst>
          </p:cNvPr>
          <p:cNvSpPr>
            <a:spLocks noGrp="1"/>
          </p:cNvSpPr>
          <p:nvPr>
            <p:ph type="title"/>
          </p:nvPr>
        </p:nvSpPr>
        <p:spPr>
          <a:xfrm>
            <a:off x="838200" y="365125"/>
            <a:ext cx="10515600" cy="661817"/>
          </a:xfrm>
        </p:spPr>
        <p:txBody>
          <a:bodyPr>
            <a:normAutofit fontScale="90000"/>
          </a:bodyPr>
          <a:lstStyle/>
          <a:p>
            <a:r>
              <a:rPr lang="en-US" dirty="0"/>
              <a:t>Operators and Expressions (In Python)</a:t>
            </a:r>
          </a:p>
        </p:txBody>
      </p:sp>
      <p:graphicFrame>
        <p:nvGraphicFramePr>
          <p:cNvPr id="4" name="Content Placeholder 3">
            <a:extLst>
              <a:ext uri="{FF2B5EF4-FFF2-40B4-BE49-F238E27FC236}">
                <a16:creationId xmlns:a16="http://schemas.microsoft.com/office/drawing/2014/main" id="{058453BC-403F-E945-A925-94F6CE54CBC1}"/>
              </a:ext>
            </a:extLst>
          </p:cNvPr>
          <p:cNvGraphicFramePr>
            <a:graphicFrameLocks noGrp="1"/>
          </p:cNvGraphicFramePr>
          <p:nvPr>
            <p:ph idx="1"/>
            <p:extLst/>
          </p:nvPr>
        </p:nvGraphicFramePr>
        <p:xfrm>
          <a:off x="956602" y="1026942"/>
          <a:ext cx="11000934" cy="5534918"/>
        </p:xfrm>
        <a:graphic>
          <a:graphicData uri="http://schemas.openxmlformats.org/drawingml/2006/table">
            <a:tbl>
              <a:tblPr firstRow="1" bandRow="1">
                <a:tableStyleId>{5C22544A-7EE6-4342-B048-85BDC9FD1C3A}</a:tableStyleId>
              </a:tblPr>
              <a:tblGrid>
                <a:gridCol w="1912550">
                  <a:extLst>
                    <a:ext uri="{9D8B030D-6E8A-4147-A177-3AD203B41FA5}">
                      <a16:colId xmlns:a16="http://schemas.microsoft.com/office/drawing/2014/main" val="3374782624"/>
                    </a:ext>
                  </a:extLst>
                </a:gridCol>
                <a:gridCol w="5421406">
                  <a:extLst>
                    <a:ext uri="{9D8B030D-6E8A-4147-A177-3AD203B41FA5}">
                      <a16:colId xmlns:a16="http://schemas.microsoft.com/office/drawing/2014/main" val="2549461836"/>
                    </a:ext>
                  </a:extLst>
                </a:gridCol>
                <a:gridCol w="3666978">
                  <a:extLst>
                    <a:ext uri="{9D8B030D-6E8A-4147-A177-3AD203B41FA5}">
                      <a16:colId xmlns:a16="http://schemas.microsoft.com/office/drawing/2014/main" val="2774880787"/>
                    </a:ext>
                  </a:extLst>
                </a:gridCol>
              </a:tblGrid>
              <a:tr h="350430">
                <a:tc>
                  <a:txBody>
                    <a:bodyPr/>
                    <a:lstStyle/>
                    <a:p>
                      <a:r>
                        <a:rPr lang="en-US" dirty="0"/>
                        <a:t>Operators</a:t>
                      </a:r>
                    </a:p>
                  </a:txBody>
                  <a:tcPr/>
                </a:tc>
                <a:tc>
                  <a:txBody>
                    <a:bodyPr/>
                    <a:lstStyle/>
                    <a:p>
                      <a:r>
                        <a:rPr lang="en-US" dirty="0"/>
                        <a:t>Expressions</a:t>
                      </a:r>
                    </a:p>
                  </a:txBody>
                  <a:tcPr/>
                </a:tc>
                <a:tc>
                  <a:txBody>
                    <a:bodyPr/>
                    <a:lstStyle/>
                    <a:p>
                      <a:r>
                        <a:rPr lang="en-US" dirty="0"/>
                        <a:t>Example</a:t>
                      </a:r>
                    </a:p>
                  </a:txBody>
                  <a:tcPr/>
                </a:tc>
                <a:extLst>
                  <a:ext uri="{0D108BD9-81ED-4DB2-BD59-A6C34878D82A}">
                    <a16:rowId xmlns:a16="http://schemas.microsoft.com/office/drawing/2014/main" val="1427107286"/>
                  </a:ext>
                </a:extLst>
              </a:tr>
              <a:tr h="613253">
                <a:tc>
                  <a:txBody>
                    <a:bodyPr/>
                    <a:lstStyle/>
                    <a:p>
                      <a:r>
                        <a:rPr lang="en-US" dirty="0"/>
                        <a:t>==</a:t>
                      </a:r>
                    </a:p>
                  </a:txBody>
                  <a:tcPr/>
                </a:tc>
                <a:tc>
                  <a:txBody>
                    <a:bodyPr/>
                    <a:lstStyle/>
                    <a:p>
                      <a:r>
                        <a:rPr lang="en-US" dirty="0"/>
                        <a:t>If the two operands are equal then the condition will be true</a:t>
                      </a:r>
                    </a:p>
                  </a:txBody>
                  <a:tcPr/>
                </a:tc>
                <a:tc>
                  <a:txBody>
                    <a:bodyPr/>
                    <a:lstStyle/>
                    <a:p>
                      <a:r>
                        <a:rPr lang="en-US" dirty="0"/>
                        <a:t>x=3, y=5; (x==y) is not true.</a:t>
                      </a:r>
                    </a:p>
                  </a:txBody>
                  <a:tcPr/>
                </a:tc>
                <a:extLst>
                  <a:ext uri="{0D108BD9-81ED-4DB2-BD59-A6C34878D82A}">
                    <a16:rowId xmlns:a16="http://schemas.microsoft.com/office/drawing/2014/main" val="2090525798"/>
                  </a:ext>
                </a:extLst>
              </a:tr>
              <a:tr h="613253">
                <a:tc>
                  <a:txBody>
                    <a:bodyPr/>
                    <a:lstStyle/>
                    <a:p>
                      <a:r>
                        <a:rPr lang="en-US" dirty="0"/>
                        <a:t>!=</a:t>
                      </a:r>
                    </a:p>
                  </a:txBody>
                  <a:tcPr/>
                </a:tc>
                <a:tc>
                  <a:txBody>
                    <a:bodyPr/>
                    <a:lstStyle/>
                    <a:p>
                      <a:r>
                        <a:rPr lang="en-US" dirty="0"/>
                        <a:t>If the two operands are not equal then the condition is true</a:t>
                      </a:r>
                    </a:p>
                  </a:txBody>
                  <a:tcPr/>
                </a:tc>
                <a:tc>
                  <a:txBody>
                    <a:bodyPr/>
                    <a:lstStyle/>
                    <a:p>
                      <a:r>
                        <a:rPr lang="en-US" dirty="0"/>
                        <a:t>(x!=y) is true</a:t>
                      </a:r>
                    </a:p>
                  </a:txBody>
                  <a:tcPr/>
                </a:tc>
                <a:extLst>
                  <a:ext uri="{0D108BD9-81ED-4DB2-BD59-A6C34878D82A}">
                    <a16:rowId xmlns:a16="http://schemas.microsoft.com/office/drawing/2014/main" val="4200276649"/>
                  </a:ext>
                </a:extLst>
              </a:tr>
              <a:tr h="793673">
                <a:tc>
                  <a:txBody>
                    <a:bodyPr/>
                    <a:lstStyle/>
                    <a:p>
                      <a:r>
                        <a:rPr lang="en-US" dirty="0"/>
                        <a:t>&gt;</a:t>
                      </a:r>
                    </a:p>
                  </a:txBody>
                  <a:tcPr/>
                </a:tc>
                <a:tc>
                  <a:txBody>
                    <a:bodyPr/>
                    <a:lstStyle/>
                    <a:p>
                      <a:r>
                        <a:rPr lang="en-US" dirty="0"/>
                        <a:t>If the value on the left is greater than that on the right, then the condition is true</a:t>
                      </a:r>
                    </a:p>
                  </a:txBody>
                  <a:tcPr/>
                </a:tc>
                <a:tc>
                  <a:txBody>
                    <a:bodyPr/>
                    <a:lstStyle/>
                    <a:p>
                      <a:r>
                        <a:rPr lang="en-US" dirty="0"/>
                        <a:t>(x&gt;y) is not true.</a:t>
                      </a:r>
                    </a:p>
                  </a:txBody>
                  <a:tcPr/>
                </a:tc>
                <a:extLst>
                  <a:ext uri="{0D108BD9-81ED-4DB2-BD59-A6C34878D82A}">
                    <a16:rowId xmlns:a16="http://schemas.microsoft.com/office/drawing/2014/main" val="3910274844"/>
                  </a:ext>
                </a:extLst>
              </a:tr>
              <a:tr h="1031775">
                <a:tc>
                  <a:txBody>
                    <a:bodyPr/>
                    <a:lstStyle/>
                    <a:p>
                      <a:r>
                        <a:rPr lang="en-US" dirty="0"/>
                        <a:t>&lt;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value on the right is greater than that on the left, then the condition is true</a:t>
                      </a:r>
                    </a:p>
                    <a:p>
                      <a:endParaRPr lang="en-US" dirty="0"/>
                    </a:p>
                  </a:txBody>
                  <a:tcPr/>
                </a:tc>
                <a:tc>
                  <a:txBody>
                    <a:bodyPr/>
                    <a:lstStyle/>
                    <a:p>
                      <a:r>
                        <a:rPr lang="en-US" dirty="0"/>
                        <a:t>(x&lt;y) is true</a:t>
                      </a:r>
                    </a:p>
                  </a:txBody>
                  <a:tcPr/>
                </a:tc>
                <a:extLst>
                  <a:ext uri="{0D108BD9-81ED-4DB2-BD59-A6C34878D82A}">
                    <a16:rowId xmlns:a16="http://schemas.microsoft.com/office/drawing/2014/main" val="2396736449"/>
                  </a:ext>
                </a:extLst>
              </a:tr>
              <a:tr h="1031775">
                <a:tc>
                  <a:txBody>
                    <a:bodyPr/>
                    <a:lstStyle/>
                    <a:p>
                      <a:r>
                        <a:rPr lang="en-US"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value on the left is greater than or equal to the one on the right, then the condition is true</a:t>
                      </a:r>
                    </a:p>
                    <a:p>
                      <a:endParaRPr lang="en-US" dirty="0"/>
                    </a:p>
                  </a:txBody>
                  <a:tcPr/>
                </a:tc>
                <a:tc>
                  <a:txBody>
                    <a:bodyPr/>
                    <a:lstStyle/>
                    <a:p>
                      <a:r>
                        <a:rPr lang="en-US" dirty="0"/>
                        <a:t>(x&gt;=y) is false</a:t>
                      </a:r>
                    </a:p>
                  </a:txBody>
                  <a:tcPr/>
                </a:tc>
                <a:extLst>
                  <a:ext uri="{0D108BD9-81ED-4DB2-BD59-A6C34878D82A}">
                    <a16:rowId xmlns:a16="http://schemas.microsoft.com/office/drawing/2014/main" val="2499292543"/>
                  </a:ext>
                </a:extLst>
              </a:tr>
              <a:tr h="1031775">
                <a:tc>
                  <a:txBody>
                    <a:bodyPr/>
                    <a:lstStyle/>
                    <a:p>
                      <a:r>
                        <a:rPr lang="en-US" dirty="0"/>
                        <a:t>&lt;=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value on the right is greater than or equal to the one on the left, then the condition is true</a:t>
                      </a:r>
                    </a:p>
                    <a:p>
                      <a:endParaRPr lang="en-US" dirty="0"/>
                    </a:p>
                  </a:txBody>
                  <a:tcPr/>
                </a:tc>
                <a:tc>
                  <a:txBody>
                    <a:bodyPr/>
                    <a:lstStyle/>
                    <a:p>
                      <a:r>
                        <a:rPr lang="en-US" dirty="0"/>
                        <a:t>(x&lt;=y) is true</a:t>
                      </a:r>
                    </a:p>
                  </a:txBody>
                  <a:tcPr/>
                </a:tc>
                <a:extLst>
                  <a:ext uri="{0D108BD9-81ED-4DB2-BD59-A6C34878D82A}">
                    <a16:rowId xmlns:a16="http://schemas.microsoft.com/office/drawing/2014/main" val="3559541931"/>
                  </a:ext>
                </a:extLst>
              </a:tr>
            </a:tbl>
          </a:graphicData>
        </a:graphic>
      </p:graphicFrame>
    </p:spTree>
    <p:extLst>
      <p:ext uri="{BB962C8B-B14F-4D97-AF65-F5344CB8AC3E}">
        <p14:creationId xmlns:p14="http://schemas.microsoft.com/office/powerpoint/2010/main" val="3641477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95725-D2BC-1D41-953F-A2393EEFEB2C}"/>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Simplifying Boolean Expressions</a:t>
            </a:r>
          </a:p>
        </p:txBody>
      </p:sp>
      <p:sp>
        <p:nvSpPr>
          <p:cNvPr id="3" name="Content Placeholder 2">
            <a:extLst>
              <a:ext uri="{FF2B5EF4-FFF2-40B4-BE49-F238E27FC236}">
                <a16:creationId xmlns:a16="http://schemas.microsoft.com/office/drawing/2014/main" id="{10344F38-97FF-B04D-AEB0-53E03C4C1BE8}"/>
              </a:ext>
            </a:extLst>
          </p:cNvPr>
          <p:cNvSpPr>
            <a:spLocks noGrp="1"/>
          </p:cNvSpPr>
          <p:nvPr>
            <p:ph idx="1"/>
          </p:nvPr>
        </p:nvSpPr>
        <p:spPr>
          <a:xfrm>
            <a:off x="4976031" y="963877"/>
            <a:ext cx="6377769" cy="4930246"/>
          </a:xfrm>
        </p:spPr>
        <p:txBody>
          <a:bodyPr anchor="ctr">
            <a:normAutofit/>
          </a:bodyPr>
          <a:lstStyle/>
          <a:p>
            <a:r>
              <a:rPr lang="en-US" sz="2400"/>
              <a:t>Although these operations are probably familiar, the Python symbols are different from the mathematical symbols. </a:t>
            </a:r>
          </a:p>
          <a:p>
            <a:r>
              <a:rPr lang="en-US" sz="2400"/>
              <a:t>A common error is to use a single equal sign (=) instead of a double equal sign (==). </a:t>
            </a:r>
          </a:p>
          <a:p>
            <a:r>
              <a:rPr lang="en-US" sz="2400"/>
              <a:t>Remember that = is an assignment operator and == is a comparison operator. </a:t>
            </a:r>
          </a:p>
          <a:p>
            <a:endParaRPr lang="en-US" sz="2400"/>
          </a:p>
        </p:txBody>
      </p:sp>
    </p:spTree>
    <p:extLst>
      <p:ext uri="{BB962C8B-B14F-4D97-AF65-F5344CB8AC3E}">
        <p14:creationId xmlns:p14="http://schemas.microsoft.com/office/powerpoint/2010/main" val="920063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579E7-0F05-8743-B4D5-B9465B1DDC4D}"/>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Boolean Algebra (AND Operator)</a:t>
            </a:r>
          </a:p>
        </p:txBody>
      </p:sp>
      <p:sp>
        <p:nvSpPr>
          <p:cNvPr id="3" name="Content Placeholder 2">
            <a:extLst>
              <a:ext uri="{FF2B5EF4-FFF2-40B4-BE49-F238E27FC236}">
                <a16:creationId xmlns:a16="http://schemas.microsoft.com/office/drawing/2014/main" id="{8FA0E6A2-25E4-4B46-AEC8-4190357D0431}"/>
              </a:ext>
            </a:extLst>
          </p:cNvPr>
          <p:cNvSpPr>
            <a:spLocks noGrp="1"/>
          </p:cNvSpPr>
          <p:nvPr>
            <p:ph idx="1"/>
          </p:nvPr>
        </p:nvSpPr>
        <p:spPr>
          <a:xfrm>
            <a:off x="4976031" y="963877"/>
            <a:ext cx="6377769" cy="4930246"/>
          </a:xfrm>
        </p:spPr>
        <p:txBody>
          <a:bodyPr anchor="ctr">
            <a:normAutofit/>
          </a:bodyPr>
          <a:lstStyle/>
          <a:p>
            <a:r>
              <a:rPr lang="en-US" sz="2400"/>
              <a:t>Let x and y be some Boolean and/or integer then</a:t>
            </a:r>
          </a:p>
          <a:p>
            <a:pPr lvl="1"/>
            <a:r>
              <a:rPr lang="en-US" dirty="0"/>
              <a:t>x and False == False </a:t>
            </a:r>
          </a:p>
          <a:p>
            <a:pPr lvl="1"/>
            <a:r>
              <a:rPr lang="en-US" dirty="0"/>
              <a:t>False and x == False </a:t>
            </a:r>
          </a:p>
          <a:p>
            <a:pPr lvl="1"/>
            <a:r>
              <a:rPr lang="en-US" dirty="0"/>
              <a:t>y and x == x and y </a:t>
            </a:r>
          </a:p>
          <a:p>
            <a:pPr lvl="1"/>
            <a:r>
              <a:rPr lang="en-US" dirty="0"/>
              <a:t>x and True == x </a:t>
            </a:r>
          </a:p>
          <a:p>
            <a:pPr lvl="1"/>
            <a:r>
              <a:rPr lang="en-US" dirty="0"/>
              <a:t>True and x == x </a:t>
            </a:r>
          </a:p>
          <a:p>
            <a:pPr lvl="1"/>
            <a:r>
              <a:rPr lang="en-US" dirty="0"/>
              <a:t>x and x == x</a:t>
            </a:r>
          </a:p>
          <a:p>
            <a:r>
              <a:rPr lang="en-US" sz="2400"/>
              <a:t>What happens when x is False? Does everything above still hold?</a:t>
            </a:r>
          </a:p>
        </p:txBody>
      </p:sp>
    </p:spTree>
    <p:extLst>
      <p:ext uri="{BB962C8B-B14F-4D97-AF65-F5344CB8AC3E}">
        <p14:creationId xmlns:p14="http://schemas.microsoft.com/office/powerpoint/2010/main" val="34679191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B806F-73DA-4242-885F-D73DF57DDABE}"/>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Boolean Algebra (OR and NOT Operator)</a:t>
            </a:r>
          </a:p>
        </p:txBody>
      </p:sp>
      <p:sp>
        <p:nvSpPr>
          <p:cNvPr id="3" name="Content Placeholder 2">
            <a:extLst>
              <a:ext uri="{FF2B5EF4-FFF2-40B4-BE49-F238E27FC236}">
                <a16:creationId xmlns:a16="http://schemas.microsoft.com/office/drawing/2014/main" id="{DE0F22C6-E568-1E4D-87EE-40F41351A76F}"/>
              </a:ext>
            </a:extLst>
          </p:cNvPr>
          <p:cNvSpPr>
            <a:spLocks noGrp="1"/>
          </p:cNvSpPr>
          <p:nvPr>
            <p:ph idx="1"/>
          </p:nvPr>
        </p:nvSpPr>
        <p:spPr>
          <a:xfrm>
            <a:off x="4976031" y="963877"/>
            <a:ext cx="6377769" cy="4930246"/>
          </a:xfrm>
        </p:spPr>
        <p:txBody>
          <a:bodyPr anchor="ctr">
            <a:normAutofit/>
          </a:bodyPr>
          <a:lstStyle/>
          <a:p>
            <a:pPr lvl="1"/>
            <a:r>
              <a:rPr lang="en-US" dirty="0"/>
              <a:t>x or False == x </a:t>
            </a:r>
          </a:p>
          <a:p>
            <a:pPr lvl="1"/>
            <a:r>
              <a:rPr lang="en-US" dirty="0"/>
              <a:t>False or x == x </a:t>
            </a:r>
          </a:p>
          <a:p>
            <a:pPr lvl="1"/>
            <a:r>
              <a:rPr lang="en-US" dirty="0"/>
              <a:t>y or x == x or y </a:t>
            </a:r>
          </a:p>
          <a:p>
            <a:pPr lvl="1"/>
            <a:r>
              <a:rPr lang="en-US" dirty="0"/>
              <a:t>x or True == True </a:t>
            </a:r>
          </a:p>
          <a:p>
            <a:pPr lvl="1"/>
            <a:r>
              <a:rPr lang="en-US" dirty="0"/>
              <a:t>True or x == True </a:t>
            </a:r>
          </a:p>
          <a:p>
            <a:pPr lvl="1"/>
            <a:r>
              <a:rPr lang="en-US" dirty="0"/>
              <a:t>x or x == x</a:t>
            </a:r>
          </a:p>
          <a:p>
            <a:r>
              <a:rPr lang="en-US" sz="2400"/>
              <a:t>NOT Operator:</a:t>
            </a:r>
          </a:p>
          <a:p>
            <a:pPr lvl="1"/>
            <a:r>
              <a:rPr lang="en-US" dirty="0"/>
              <a:t>not (not x) == x </a:t>
            </a:r>
          </a:p>
        </p:txBody>
      </p:sp>
    </p:spTree>
    <p:extLst>
      <p:ext uri="{BB962C8B-B14F-4D97-AF65-F5344CB8AC3E}">
        <p14:creationId xmlns:p14="http://schemas.microsoft.com/office/powerpoint/2010/main" val="6022260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738D5-5FE0-2D46-8D0D-85486408B8A6}"/>
              </a:ext>
            </a:extLst>
          </p:cNvPr>
          <p:cNvSpPr>
            <a:spLocks noGrp="1"/>
          </p:cNvSpPr>
          <p:nvPr>
            <p:ph type="title"/>
          </p:nvPr>
        </p:nvSpPr>
        <p:spPr>
          <a:xfrm>
            <a:off x="7859437" y="957695"/>
            <a:ext cx="3494362" cy="4930246"/>
          </a:xfrm>
        </p:spPr>
        <p:txBody>
          <a:bodyPr>
            <a:normAutofit/>
          </a:bodyPr>
          <a:lstStyle/>
          <a:p>
            <a:pPr algn="r"/>
            <a:r>
              <a:rPr lang="en-US">
                <a:solidFill>
                  <a:schemeClr val="accent1"/>
                </a:solidFill>
              </a:rPr>
              <a:t>The return Statement</a:t>
            </a:r>
          </a:p>
        </p:txBody>
      </p:sp>
      <p:sp>
        <p:nvSpPr>
          <p:cNvPr id="3" name="Content Placeholder 2">
            <a:extLst>
              <a:ext uri="{FF2B5EF4-FFF2-40B4-BE49-F238E27FC236}">
                <a16:creationId xmlns:a16="http://schemas.microsoft.com/office/drawing/2014/main" id="{91635E17-28EF-4E42-AC51-6DDCFF40FB05}"/>
              </a:ext>
            </a:extLst>
          </p:cNvPr>
          <p:cNvSpPr>
            <a:spLocks noGrp="1"/>
          </p:cNvSpPr>
          <p:nvPr>
            <p:ph idx="1"/>
          </p:nvPr>
        </p:nvSpPr>
        <p:spPr>
          <a:xfrm>
            <a:off x="857266" y="963877"/>
            <a:ext cx="6377769" cy="4930246"/>
          </a:xfrm>
        </p:spPr>
        <p:txBody>
          <a:bodyPr anchor="ctr">
            <a:normAutofit/>
          </a:bodyPr>
          <a:lstStyle/>
          <a:p>
            <a:r>
              <a:rPr lang="en-US" sz="1900" dirty="0"/>
              <a:t>The return statement, depending on whether the function gives a value or is void, allows us to terminate the execution of a function before (or when) we reach the end. </a:t>
            </a:r>
          </a:p>
          <a:p>
            <a:r>
              <a:rPr lang="en-US" sz="1900" dirty="0"/>
              <a:t>One reason to use an </a:t>
            </a:r>
            <a:r>
              <a:rPr lang="en-US" sz="1900" i="1" dirty="0"/>
              <a:t>early return</a:t>
            </a:r>
            <a:r>
              <a:rPr lang="en-US" sz="1900" dirty="0"/>
              <a:t> is if we detect an error condition:</a:t>
            </a:r>
          </a:p>
          <a:p>
            <a:pPr marL="0" indent="0">
              <a:buNone/>
            </a:pPr>
            <a:r>
              <a:rPr lang="en-US" sz="1900" b="1" dirty="0"/>
              <a:t>def</a:t>
            </a:r>
            <a:r>
              <a:rPr lang="en-US" sz="1900" dirty="0"/>
              <a:t> sqrt(y): </a:t>
            </a:r>
          </a:p>
          <a:p>
            <a:pPr marL="0" indent="0">
              <a:buNone/>
            </a:pPr>
            <a:r>
              <a:rPr lang="en-US" sz="1900" b="1" dirty="0"/>
              <a:t>     if</a:t>
            </a:r>
            <a:r>
              <a:rPr lang="en-US" sz="1900" dirty="0"/>
              <a:t> y &lt;= 0: </a:t>
            </a:r>
          </a:p>
          <a:p>
            <a:pPr marL="0" indent="0">
              <a:buNone/>
            </a:pPr>
            <a:r>
              <a:rPr lang="en-US" sz="1900" dirty="0"/>
              <a:t>          print(”No negatives or zeroes, please.") </a:t>
            </a:r>
          </a:p>
          <a:p>
            <a:pPr marL="0" indent="0">
              <a:buNone/>
            </a:pPr>
            <a:r>
              <a:rPr lang="en-US" sz="1900" b="1" dirty="0"/>
              <a:t>          return</a:t>
            </a:r>
            <a:r>
              <a:rPr lang="en-US" sz="1900" dirty="0"/>
              <a:t> </a:t>
            </a:r>
          </a:p>
          <a:p>
            <a:pPr marL="0" indent="0">
              <a:buNone/>
            </a:pPr>
            <a:r>
              <a:rPr lang="en-US" sz="1900" dirty="0"/>
              <a:t>     result = y**0.5 </a:t>
            </a:r>
          </a:p>
          <a:p>
            <a:pPr marL="0" indent="0">
              <a:buNone/>
            </a:pPr>
            <a:r>
              <a:rPr lang="en-US" sz="1900" dirty="0"/>
              <a:t>     print("The square root of", y, "is", result)</a:t>
            </a:r>
          </a:p>
          <a:p>
            <a:r>
              <a:rPr lang="en-US" sz="1900" dirty="0"/>
              <a:t>Using return here ends the function so that the lines after return will not be executed.</a:t>
            </a:r>
          </a:p>
          <a:p>
            <a:endParaRPr lang="en-US" sz="1900" dirty="0"/>
          </a:p>
        </p:txBody>
      </p:sp>
    </p:spTree>
    <p:extLst>
      <p:ext uri="{BB962C8B-B14F-4D97-AF65-F5344CB8AC3E}">
        <p14:creationId xmlns:p14="http://schemas.microsoft.com/office/powerpoint/2010/main" val="39131491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FEAD4-72EC-8D4E-ADE2-F6C66DFAC3DD}"/>
              </a:ext>
            </a:extLst>
          </p:cNvPr>
          <p:cNvSpPr>
            <a:spLocks noGrp="1"/>
          </p:cNvSpPr>
          <p:nvPr>
            <p:ph type="title"/>
          </p:nvPr>
        </p:nvSpPr>
        <p:spPr/>
        <p:txBody>
          <a:bodyPr/>
          <a:lstStyle/>
          <a:p>
            <a:r>
              <a:rPr lang="en-US" dirty="0"/>
              <a:t>Logical Opposites</a:t>
            </a:r>
          </a:p>
        </p:txBody>
      </p:sp>
      <p:sp>
        <p:nvSpPr>
          <p:cNvPr id="3" name="Content Placeholder 2">
            <a:extLst>
              <a:ext uri="{FF2B5EF4-FFF2-40B4-BE49-F238E27FC236}">
                <a16:creationId xmlns:a16="http://schemas.microsoft.com/office/drawing/2014/main" id="{F8C005E8-9884-7349-A5EA-3B20447AFB9E}"/>
              </a:ext>
            </a:extLst>
          </p:cNvPr>
          <p:cNvSpPr>
            <a:spLocks noGrp="1"/>
          </p:cNvSpPr>
          <p:nvPr>
            <p:ph idx="1"/>
          </p:nvPr>
        </p:nvSpPr>
        <p:spPr/>
        <p:txBody>
          <a:bodyPr/>
          <a:lstStyle/>
          <a:p>
            <a:r>
              <a:rPr lang="en-US" dirty="0"/>
              <a:t>Each of the six relational operators has a logical opposite: </a:t>
            </a:r>
          </a:p>
          <a:p>
            <a:pPr lvl="1"/>
            <a:r>
              <a:rPr lang="en-US" dirty="0"/>
              <a:t>An example: Suppose you can vote at age 18 or above therefore you can NOT vote at any age other than ’18 or above’.</a:t>
            </a:r>
          </a:p>
          <a:p>
            <a:pPr lvl="1"/>
            <a:endParaRPr lang="en-US" dirty="0"/>
          </a:p>
          <a:p>
            <a:pPr lvl="1"/>
            <a:endParaRPr lang="en-US" dirty="0"/>
          </a:p>
        </p:txBody>
      </p:sp>
      <p:graphicFrame>
        <p:nvGraphicFramePr>
          <p:cNvPr id="6" name="Table 5">
            <a:extLst>
              <a:ext uri="{FF2B5EF4-FFF2-40B4-BE49-F238E27FC236}">
                <a16:creationId xmlns:a16="http://schemas.microsoft.com/office/drawing/2014/main" id="{FCBE5E40-19BA-1048-AF8A-AFA336B4068E}"/>
              </a:ext>
            </a:extLst>
          </p:cNvPr>
          <p:cNvGraphicFramePr>
            <a:graphicFrameLocks noGrp="1"/>
          </p:cNvGraphicFramePr>
          <p:nvPr>
            <p:extLst>
              <p:ext uri="{D42A27DB-BD31-4B8C-83A1-F6EECF244321}">
                <p14:modId xmlns:p14="http://schemas.microsoft.com/office/powerpoint/2010/main" val="1551750620"/>
              </p:ext>
            </p:extLst>
          </p:nvPr>
        </p:nvGraphicFramePr>
        <p:xfrm>
          <a:off x="1678432" y="3415093"/>
          <a:ext cx="8128000" cy="22250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434868116"/>
                    </a:ext>
                  </a:extLst>
                </a:gridCol>
                <a:gridCol w="4064000">
                  <a:extLst>
                    <a:ext uri="{9D8B030D-6E8A-4147-A177-3AD203B41FA5}">
                      <a16:colId xmlns:a16="http://schemas.microsoft.com/office/drawing/2014/main" val="2341765582"/>
                    </a:ext>
                  </a:extLst>
                </a:gridCol>
              </a:tblGrid>
              <a:tr h="370840">
                <a:tc>
                  <a:txBody>
                    <a:bodyPr/>
                    <a:lstStyle/>
                    <a:p>
                      <a:r>
                        <a:rPr lang="en-US" dirty="0"/>
                        <a:t>Logical Operator</a:t>
                      </a:r>
                    </a:p>
                  </a:txBody>
                  <a:tcPr/>
                </a:tc>
                <a:tc>
                  <a:txBody>
                    <a:bodyPr/>
                    <a:lstStyle/>
                    <a:p>
                      <a:r>
                        <a:rPr lang="en-US" dirty="0"/>
                        <a:t>Opposite</a:t>
                      </a:r>
                    </a:p>
                  </a:txBody>
                  <a:tcPr/>
                </a:tc>
                <a:extLst>
                  <a:ext uri="{0D108BD9-81ED-4DB2-BD59-A6C34878D82A}">
                    <a16:rowId xmlns:a16="http://schemas.microsoft.com/office/drawing/2014/main" val="4172913985"/>
                  </a:ext>
                </a:extLst>
              </a:tr>
              <a:tr h="370840">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541851503"/>
                  </a:ext>
                </a:extLst>
              </a:tr>
              <a:tr h="370840">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2505991707"/>
                  </a:ext>
                </a:extLst>
              </a:tr>
              <a:tr h="370840">
                <a:tc>
                  <a:txBody>
                    <a:bodyPr/>
                    <a:lstStyle/>
                    <a:p>
                      <a:r>
                        <a:rPr lang="en-US" dirty="0"/>
                        <a:t>&lt;</a:t>
                      </a:r>
                    </a:p>
                  </a:txBody>
                  <a:tcPr/>
                </a:tc>
                <a:tc>
                  <a:txBody>
                    <a:bodyPr/>
                    <a:lstStyle/>
                    <a:p>
                      <a:r>
                        <a:rPr lang="en-US" dirty="0"/>
                        <a:t>&gt;=</a:t>
                      </a:r>
                    </a:p>
                  </a:txBody>
                  <a:tcPr/>
                </a:tc>
                <a:extLst>
                  <a:ext uri="{0D108BD9-81ED-4DB2-BD59-A6C34878D82A}">
                    <a16:rowId xmlns:a16="http://schemas.microsoft.com/office/drawing/2014/main" val="4288227219"/>
                  </a:ext>
                </a:extLst>
              </a:tr>
              <a:tr h="370840">
                <a:tc>
                  <a:txBody>
                    <a:bodyPr/>
                    <a:lstStyle/>
                    <a:p>
                      <a:r>
                        <a:rPr lang="en-US" dirty="0"/>
                        <a:t>&gt;</a:t>
                      </a:r>
                    </a:p>
                  </a:txBody>
                  <a:tcPr/>
                </a:tc>
                <a:tc>
                  <a:txBody>
                    <a:bodyPr/>
                    <a:lstStyle/>
                    <a:p>
                      <a:r>
                        <a:rPr lang="en-US" dirty="0"/>
                        <a:t>&lt;=</a:t>
                      </a:r>
                    </a:p>
                  </a:txBody>
                  <a:tcPr/>
                </a:tc>
                <a:extLst>
                  <a:ext uri="{0D108BD9-81ED-4DB2-BD59-A6C34878D82A}">
                    <a16:rowId xmlns:a16="http://schemas.microsoft.com/office/drawing/2014/main" val="2858565038"/>
                  </a:ext>
                </a:extLst>
              </a:tr>
              <a:tr h="370840">
                <a:tc>
                  <a:txBody>
                    <a:bodyPr/>
                    <a:lstStyle/>
                    <a:p>
                      <a:r>
                        <a:rPr lang="en-US" dirty="0"/>
                        <a:t>&gt;=</a:t>
                      </a:r>
                    </a:p>
                  </a:txBody>
                  <a:tcPr/>
                </a:tc>
                <a:tc>
                  <a:txBody>
                    <a:bodyPr/>
                    <a:lstStyle/>
                    <a:p>
                      <a:r>
                        <a:rPr lang="en-US" dirty="0"/>
                        <a:t>&lt;</a:t>
                      </a:r>
                    </a:p>
                  </a:txBody>
                  <a:tcPr/>
                </a:tc>
                <a:extLst>
                  <a:ext uri="{0D108BD9-81ED-4DB2-BD59-A6C34878D82A}">
                    <a16:rowId xmlns:a16="http://schemas.microsoft.com/office/drawing/2014/main" val="1656884889"/>
                  </a:ext>
                </a:extLst>
              </a:tr>
            </a:tbl>
          </a:graphicData>
        </a:graphic>
      </p:graphicFrame>
    </p:spTree>
    <p:extLst>
      <p:ext uri="{BB962C8B-B14F-4D97-AF65-F5344CB8AC3E}">
        <p14:creationId xmlns:p14="http://schemas.microsoft.com/office/powerpoint/2010/main" val="895128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FA6B5-4FD0-E248-987F-37350528E03F}"/>
              </a:ext>
            </a:extLst>
          </p:cNvPr>
          <p:cNvSpPr>
            <a:spLocks noGrp="1"/>
          </p:cNvSpPr>
          <p:nvPr>
            <p:ph type="title"/>
          </p:nvPr>
        </p:nvSpPr>
        <p:spPr>
          <a:xfrm>
            <a:off x="838200" y="963507"/>
            <a:ext cx="3494362" cy="4930986"/>
          </a:xfrm>
        </p:spPr>
        <p:txBody>
          <a:bodyPr>
            <a:normAutofit/>
          </a:bodyPr>
          <a:lstStyle/>
          <a:p>
            <a:pPr algn="r"/>
            <a:r>
              <a:rPr lang="en-US">
                <a:solidFill>
                  <a:schemeClr val="accent1"/>
                </a:solidFill>
              </a:rPr>
              <a:t>Eliminating NOT</a:t>
            </a:r>
          </a:p>
        </p:txBody>
      </p:sp>
      <p:sp>
        <p:nvSpPr>
          <p:cNvPr id="4" name="Content Placeholder 3">
            <a:extLst>
              <a:ext uri="{FF2B5EF4-FFF2-40B4-BE49-F238E27FC236}">
                <a16:creationId xmlns:a16="http://schemas.microsoft.com/office/drawing/2014/main" id="{0B9BBF8D-AB3B-744D-B5EB-5CB863E9C577}"/>
              </a:ext>
            </a:extLst>
          </p:cNvPr>
          <p:cNvSpPr>
            <a:spLocks noGrp="1"/>
          </p:cNvSpPr>
          <p:nvPr>
            <p:ph sz="half" idx="1"/>
          </p:nvPr>
        </p:nvSpPr>
        <p:spPr>
          <a:xfrm>
            <a:off x="4976030" y="963507"/>
            <a:ext cx="6250940" cy="2304627"/>
          </a:xfrm>
        </p:spPr>
        <p:txBody>
          <a:bodyPr anchor="b">
            <a:normAutofit/>
          </a:bodyPr>
          <a:lstStyle/>
          <a:p>
            <a:pPr marL="0" indent="0">
              <a:buNone/>
            </a:pPr>
            <a:r>
              <a:rPr lang="en-US" sz="2000" b="1"/>
              <a:t>if</a:t>
            </a:r>
            <a:r>
              <a:rPr lang="en-US" sz="2000"/>
              <a:t> </a:t>
            </a:r>
            <a:r>
              <a:rPr lang="en-US" sz="2000" b="1"/>
              <a:t>not</a:t>
            </a:r>
            <a:r>
              <a:rPr lang="en-US" sz="2000"/>
              <a:t> (age &gt;= 18): </a:t>
            </a:r>
          </a:p>
          <a:p>
            <a:pPr marL="0" indent="0">
              <a:buNone/>
            </a:pPr>
            <a:r>
              <a:rPr lang="en-US" sz="2000"/>
              <a:t>    print("Hey, you're too young to vote")</a:t>
            </a:r>
          </a:p>
        </p:txBody>
      </p:sp>
      <p:sp>
        <p:nvSpPr>
          <p:cNvPr id="5" name="Content Placeholder 4">
            <a:extLst>
              <a:ext uri="{FF2B5EF4-FFF2-40B4-BE49-F238E27FC236}">
                <a16:creationId xmlns:a16="http://schemas.microsoft.com/office/drawing/2014/main" id="{988EBCE1-6370-A84C-A184-F5D6FFDFB2A3}"/>
              </a:ext>
            </a:extLst>
          </p:cNvPr>
          <p:cNvSpPr>
            <a:spLocks noGrp="1"/>
          </p:cNvSpPr>
          <p:nvPr>
            <p:ph sz="half" idx="2"/>
          </p:nvPr>
        </p:nvSpPr>
        <p:spPr>
          <a:xfrm>
            <a:off x="4976030" y="3589866"/>
            <a:ext cx="6250940" cy="2304628"/>
          </a:xfrm>
        </p:spPr>
        <p:txBody>
          <a:bodyPr>
            <a:normAutofit/>
          </a:bodyPr>
          <a:lstStyle/>
          <a:p>
            <a:r>
              <a:rPr lang="en-US" sz="2000" b="1"/>
              <a:t>if</a:t>
            </a:r>
            <a:r>
              <a:rPr lang="en-US" sz="2000"/>
              <a:t> age &lt; 18: </a:t>
            </a:r>
          </a:p>
          <a:p>
            <a:r>
              <a:rPr lang="en-US" sz="2000"/>
              <a:t>    print("Hey, you're too young to vote!")</a:t>
            </a:r>
          </a:p>
        </p:txBody>
      </p:sp>
    </p:spTree>
    <p:extLst>
      <p:ext uri="{BB962C8B-B14F-4D97-AF65-F5344CB8AC3E}">
        <p14:creationId xmlns:p14="http://schemas.microsoft.com/office/powerpoint/2010/main" val="21092564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A767D-250A-E244-A76C-18BC6810C527}"/>
              </a:ext>
            </a:extLst>
          </p:cNvPr>
          <p:cNvSpPr>
            <a:spLocks noGrp="1"/>
          </p:cNvSpPr>
          <p:nvPr>
            <p:ph type="title"/>
          </p:nvPr>
        </p:nvSpPr>
        <p:spPr/>
        <p:txBody>
          <a:bodyPr/>
          <a:lstStyle/>
          <a:p>
            <a:r>
              <a:rPr lang="en-US" dirty="0"/>
              <a:t>De-Morgan’s Law </a:t>
            </a:r>
          </a:p>
        </p:txBody>
      </p:sp>
      <p:sp>
        <p:nvSpPr>
          <p:cNvPr id="3" name="Content Placeholder 2">
            <a:extLst>
              <a:ext uri="{FF2B5EF4-FFF2-40B4-BE49-F238E27FC236}">
                <a16:creationId xmlns:a16="http://schemas.microsoft.com/office/drawing/2014/main" id="{BC389DC6-59A9-4442-A197-3A3C294611CB}"/>
              </a:ext>
            </a:extLst>
          </p:cNvPr>
          <p:cNvSpPr>
            <a:spLocks noGrp="1"/>
          </p:cNvSpPr>
          <p:nvPr>
            <p:ph idx="1"/>
          </p:nvPr>
        </p:nvSpPr>
        <p:spPr/>
        <p:txBody>
          <a:bodyPr>
            <a:normAutofit/>
          </a:bodyPr>
          <a:lstStyle/>
          <a:p>
            <a:r>
              <a:rPr lang="en-US" sz="3600" dirty="0"/>
              <a:t>Simplifying Expressions:</a:t>
            </a:r>
          </a:p>
          <a:p>
            <a:pPr lvl="1"/>
            <a:r>
              <a:rPr lang="en-US" sz="3600" dirty="0"/>
              <a:t>not (x and y) == (not x) or (not y)</a:t>
            </a:r>
          </a:p>
          <a:p>
            <a:pPr lvl="1"/>
            <a:r>
              <a:rPr lang="en-US" sz="3600" dirty="0"/>
              <a:t>not (x or y) == (not x) and (not y) </a:t>
            </a:r>
          </a:p>
          <a:p>
            <a:pPr lvl="1"/>
            <a:r>
              <a:rPr lang="en-US" sz="3600" dirty="0"/>
              <a:t>Example:</a:t>
            </a:r>
          </a:p>
          <a:p>
            <a:pPr lvl="2"/>
            <a:r>
              <a:rPr lang="en-US" sz="3600" dirty="0"/>
              <a:t>(not(x &lt; 15 and y &gt;= 3) has the same value as (x &gt;= 15 or y &lt; 3)</a:t>
            </a:r>
          </a:p>
        </p:txBody>
      </p:sp>
    </p:spTree>
    <p:extLst>
      <p:ext uri="{BB962C8B-B14F-4D97-AF65-F5344CB8AC3E}">
        <p14:creationId xmlns:p14="http://schemas.microsoft.com/office/powerpoint/2010/main" val="2795220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75C5C-406F-684C-9CAC-94E086103C12}"/>
              </a:ext>
            </a:extLst>
          </p:cNvPr>
          <p:cNvSpPr>
            <a:spLocks noGrp="1"/>
          </p:cNvSpPr>
          <p:nvPr>
            <p:ph type="title"/>
          </p:nvPr>
        </p:nvSpPr>
        <p:spPr/>
        <p:txBody>
          <a:bodyPr/>
          <a:lstStyle/>
          <a:p>
            <a:r>
              <a:rPr lang="en-US" dirty="0"/>
              <a:t>Files in Submitty</a:t>
            </a:r>
          </a:p>
        </p:txBody>
      </p:sp>
      <p:sp>
        <p:nvSpPr>
          <p:cNvPr id="3" name="Content Placeholder 2">
            <a:extLst>
              <a:ext uri="{FF2B5EF4-FFF2-40B4-BE49-F238E27FC236}">
                <a16:creationId xmlns:a16="http://schemas.microsoft.com/office/drawing/2014/main" id="{4508CAC9-94A7-7E4A-B397-704243669EE1}"/>
              </a:ext>
            </a:extLst>
          </p:cNvPr>
          <p:cNvSpPr>
            <a:spLocks noGrp="1"/>
          </p:cNvSpPr>
          <p:nvPr>
            <p:ph idx="1"/>
          </p:nvPr>
        </p:nvSpPr>
        <p:spPr/>
        <p:txBody>
          <a:bodyPr/>
          <a:lstStyle/>
          <a:p>
            <a:r>
              <a:rPr lang="en-US" dirty="0"/>
              <a:t>Came across the following error:</a:t>
            </a:r>
          </a:p>
          <a:p>
            <a:r>
              <a:rPr lang="en-US" dirty="0"/>
              <a:t>Any file names with special characters like # $ @ % &amp; etc. do not open.</a:t>
            </a:r>
          </a:p>
          <a:p>
            <a:r>
              <a:rPr lang="en-US" dirty="0"/>
              <a:t>Please try not to use these in </a:t>
            </a:r>
            <a:r>
              <a:rPr lang="en-US"/>
              <a:t>file names.</a:t>
            </a:r>
          </a:p>
        </p:txBody>
      </p:sp>
    </p:spTree>
    <p:extLst>
      <p:ext uri="{BB962C8B-B14F-4D97-AF65-F5344CB8AC3E}">
        <p14:creationId xmlns:p14="http://schemas.microsoft.com/office/powerpoint/2010/main" val="42587908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28AD6-B099-3048-B45C-5344AF977D23}"/>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Type Conversion</a:t>
            </a:r>
          </a:p>
        </p:txBody>
      </p:sp>
      <p:sp>
        <p:nvSpPr>
          <p:cNvPr id="3" name="Content Placeholder 2">
            <a:extLst>
              <a:ext uri="{FF2B5EF4-FFF2-40B4-BE49-F238E27FC236}">
                <a16:creationId xmlns:a16="http://schemas.microsoft.com/office/drawing/2014/main" id="{AB3EA32A-D461-AD4A-A6A6-6B65B279E979}"/>
              </a:ext>
            </a:extLst>
          </p:cNvPr>
          <p:cNvSpPr>
            <a:spLocks noGrp="1"/>
          </p:cNvSpPr>
          <p:nvPr>
            <p:ph idx="1"/>
          </p:nvPr>
        </p:nvSpPr>
        <p:spPr>
          <a:xfrm>
            <a:off x="4976031" y="963877"/>
            <a:ext cx="6377769" cy="4930246"/>
          </a:xfrm>
        </p:spPr>
        <p:txBody>
          <a:bodyPr anchor="ctr">
            <a:normAutofit/>
          </a:bodyPr>
          <a:lstStyle/>
          <a:p>
            <a:r>
              <a:rPr lang="en-US" sz="2400"/>
              <a:t>We talked about type conversion/typecasting earlier.</a:t>
            </a:r>
          </a:p>
          <a:p>
            <a:r>
              <a:rPr lang="en-US" sz="2400"/>
              <a:t>Let us discuss what we know.</a:t>
            </a:r>
          </a:p>
          <a:p>
            <a:r>
              <a:rPr lang="en-US" sz="2400"/>
              <a:t>int()</a:t>
            </a:r>
          </a:p>
          <a:p>
            <a:r>
              <a:rPr lang="en-US" sz="2400"/>
              <a:t>float()</a:t>
            </a:r>
          </a:p>
          <a:p>
            <a:r>
              <a:rPr lang="en-US" sz="2400"/>
              <a:t>str()</a:t>
            </a:r>
          </a:p>
        </p:txBody>
      </p:sp>
    </p:spTree>
    <p:extLst>
      <p:ext uri="{BB962C8B-B14F-4D97-AF65-F5344CB8AC3E}">
        <p14:creationId xmlns:p14="http://schemas.microsoft.com/office/powerpoint/2010/main" val="9359692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E9A1D-101A-C744-B4E4-18D264C51DAB}"/>
              </a:ext>
            </a:extLst>
          </p:cNvPr>
          <p:cNvSpPr>
            <a:spLocks noGrp="1"/>
          </p:cNvSpPr>
          <p:nvPr>
            <p:ph type="title"/>
          </p:nvPr>
        </p:nvSpPr>
        <p:spPr/>
        <p:txBody>
          <a:bodyPr/>
          <a:lstStyle/>
          <a:p>
            <a:r>
              <a:rPr lang="en-US" dirty="0"/>
              <a:t>Problem 1</a:t>
            </a:r>
          </a:p>
        </p:txBody>
      </p:sp>
      <p:sp>
        <p:nvSpPr>
          <p:cNvPr id="3" name="Content Placeholder 2">
            <a:extLst>
              <a:ext uri="{FF2B5EF4-FFF2-40B4-BE49-F238E27FC236}">
                <a16:creationId xmlns:a16="http://schemas.microsoft.com/office/drawing/2014/main" id="{3E21AF3F-698E-8E4D-AD5D-C64885763A6E}"/>
              </a:ext>
            </a:extLst>
          </p:cNvPr>
          <p:cNvSpPr>
            <a:spLocks noGrp="1"/>
          </p:cNvSpPr>
          <p:nvPr>
            <p:ph sz="half" idx="1"/>
          </p:nvPr>
        </p:nvSpPr>
        <p:spPr/>
        <p:txBody>
          <a:bodyPr>
            <a:normAutofit/>
          </a:bodyPr>
          <a:lstStyle/>
          <a:p>
            <a:r>
              <a:rPr lang="en-US" dirty="0"/>
              <a:t>Give the logical opposites of these conditions</a:t>
            </a:r>
          </a:p>
          <a:p>
            <a:r>
              <a:rPr lang="en-US" dirty="0"/>
              <a:t>a &gt; b</a:t>
            </a:r>
          </a:p>
          <a:p>
            <a:r>
              <a:rPr lang="en-US" dirty="0"/>
              <a:t>a &gt;= b</a:t>
            </a:r>
          </a:p>
          <a:p>
            <a:r>
              <a:rPr lang="en-US" dirty="0"/>
              <a:t>a &gt;= 18  and  y == 3</a:t>
            </a:r>
          </a:p>
          <a:p>
            <a:r>
              <a:rPr lang="en-US" dirty="0"/>
              <a:t>a &gt;= 18  and  y != 3</a:t>
            </a:r>
          </a:p>
          <a:p>
            <a:r>
              <a:rPr lang="en-US" dirty="0"/>
              <a:t>a&lt;15 or y&gt;12</a:t>
            </a:r>
          </a:p>
          <a:p>
            <a:endParaRPr lang="en-US" dirty="0"/>
          </a:p>
        </p:txBody>
      </p:sp>
      <p:sp>
        <p:nvSpPr>
          <p:cNvPr id="4" name="Content Placeholder 3">
            <a:extLst>
              <a:ext uri="{FF2B5EF4-FFF2-40B4-BE49-F238E27FC236}">
                <a16:creationId xmlns:a16="http://schemas.microsoft.com/office/drawing/2014/main" id="{006B05DB-8298-834E-BD34-3BC648A01E6C}"/>
              </a:ext>
            </a:extLst>
          </p:cNvPr>
          <p:cNvSpPr>
            <a:spLocks noGrp="1"/>
          </p:cNvSpPr>
          <p:nvPr>
            <p:ph sz="half" idx="2"/>
          </p:nvPr>
        </p:nvSpPr>
        <p:spPr>
          <a:xfrm>
            <a:off x="6172200" y="1048512"/>
            <a:ext cx="5181600" cy="5128451"/>
          </a:xfrm>
        </p:spPr>
        <p:txBody>
          <a:bodyPr/>
          <a:lstStyle/>
          <a:p>
            <a:r>
              <a:rPr lang="en-US" dirty="0"/>
              <a:t>a&lt;=b</a:t>
            </a:r>
          </a:p>
          <a:p>
            <a:r>
              <a:rPr lang="en-US" dirty="0"/>
              <a:t>a&lt; b</a:t>
            </a:r>
          </a:p>
          <a:p>
            <a:r>
              <a:rPr lang="en-US" dirty="0"/>
              <a:t>not(a &gt;= 18  and  y == 3)</a:t>
            </a:r>
          </a:p>
          <a:p>
            <a:pPr lvl="1"/>
            <a:r>
              <a:rPr lang="en-US" dirty="0"/>
              <a:t>not(a &gt;= 18) or not(y==3)</a:t>
            </a:r>
          </a:p>
          <a:p>
            <a:pPr lvl="1"/>
            <a:r>
              <a:rPr lang="en-US" dirty="0"/>
              <a:t>a&lt;18 or y!=3</a:t>
            </a:r>
          </a:p>
          <a:p>
            <a:r>
              <a:rPr lang="en-US" dirty="0"/>
              <a:t>not(a&gt;=18 and y!=3)</a:t>
            </a:r>
          </a:p>
          <a:p>
            <a:pPr lvl="1"/>
            <a:r>
              <a:rPr lang="en-US" dirty="0"/>
              <a:t>not(a&gt;=18) or not(y!=3)</a:t>
            </a:r>
          </a:p>
          <a:p>
            <a:pPr lvl="1"/>
            <a:r>
              <a:rPr lang="en-US" dirty="0"/>
              <a:t>a&lt;18 or y==3</a:t>
            </a:r>
          </a:p>
          <a:p>
            <a:r>
              <a:rPr lang="en-US" dirty="0"/>
              <a:t>not(a&lt;15 or y&gt;12)</a:t>
            </a:r>
          </a:p>
          <a:p>
            <a:pPr lvl="1"/>
            <a:r>
              <a:rPr lang="en-US" dirty="0"/>
              <a:t>not(a&lt;15) and not(y&gt;12)</a:t>
            </a:r>
          </a:p>
          <a:p>
            <a:pPr lvl="1"/>
            <a:r>
              <a:rPr lang="en-US" dirty="0"/>
              <a:t>a&gt;=15 and y&lt;=12</a:t>
            </a:r>
          </a:p>
          <a:p>
            <a:pPr lvl="1"/>
            <a:endParaRPr lang="en-US" dirty="0"/>
          </a:p>
          <a:p>
            <a:pPr lvl="1"/>
            <a:endParaRPr lang="en-US" dirty="0"/>
          </a:p>
          <a:p>
            <a:pPr lvl="1"/>
            <a:endParaRPr lang="en-US" dirty="0"/>
          </a:p>
          <a:p>
            <a:endParaRPr lang="en-US" dirty="0"/>
          </a:p>
          <a:p>
            <a:endParaRPr lang="en-US" dirty="0"/>
          </a:p>
        </p:txBody>
      </p:sp>
    </p:spTree>
    <p:extLst>
      <p:ext uri="{BB962C8B-B14F-4D97-AF65-F5344CB8AC3E}">
        <p14:creationId xmlns:p14="http://schemas.microsoft.com/office/powerpoint/2010/main" val="74521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2F6AA-E645-7C41-9475-08CA25482BEF}"/>
              </a:ext>
            </a:extLst>
          </p:cNvPr>
          <p:cNvSpPr>
            <a:spLocks noGrp="1"/>
          </p:cNvSpPr>
          <p:nvPr>
            <p:ph type="title"/>
          </p:nvPr>
        </p:nvSpPr>
        <p:spPr/>
        <p:txBody>
          <a:bodyPr/>
          <a:lstStyle/>
          <a:p>
            <a:r>
              <a:rPr lang="en-US" dirty="0"/>
              <a:t>Problem 2</a:t>
            </a:r>
          </a:p>
        </p:txBody>
      </p:sp>
      <p:sp>
        <p:nvSpPr>
          <p:cNvPr id="3" name="Content Placeholder 2">
            <a:extLst>
              <a:ext uri="{FF2B5EF4-FFF2-40B4-BE49-F238E27FC236}">
                <a16:creationId xmlns:a16="http://schemas.microsoft.com/office/drawing/2014/main" id="{C868CBD0-8206-C84B-B2D7-A63A9385AD5B}"/>
              </a:ext>
            </a:extLst>
          </p:cNvPr>
          <p:cNvSpPr>
            <a:spLocks noGrp="1"/>
          </p:cNvSpPr>
          <p:nvPr>
            <p:ph idx="1"/>
          </p:nvPr>
        </p:nvSpPr>
        <p:spPr/>
        <p:txBody>
          <a:bodyPr/>
          <a:lstStyle/>
          <a:p>
            <a:r>
              <a:rPr lang="en-US" dirty="0"/>
              <a:t>What do these expressions evaluate to?</a:t>
            </a:r>
          </a:p>
          <a:p>
            <a:r>
              <a:rPr lang="en-US" dirty="0"/>
              <a:t>3 == 3</a:t>
            </a:r>
          </a:p>
          <a:p>
            <a:pPr lvl="1"/>
            <a:r>
              <a:rPr lang="en-US" dirty="0"/>
              <a:t>True</a:t>
            </a:r>
          </a:p>
          <a:p>
            <a:r>
              <a:rPr lang="en-US" dirty="0"/>
              <a:t>3 != 3</a:t>
            </a:r>
          </a:p>
          <a:p>
            <a:pPr lvl="1"/>
            <a:r>
              <a:rPr lang="en-US" dirty="0"/>
              <a:t>False</a:t>
            </a:r>
          </a:p>
          <a:p>
            <a:r>
              <a:rPr lang="en-US" dirty="0"/>
              <a:t>3 &gt;= 4</a:t>
            </a:r>
          </a:p>
          <a:p>
            <a:pPr lvl="1"/>
            <a:r>
              <a:rPr lang="en-US" dirty="0"/>
              <a:t>False</a:t>
            </a:r>
          </a:p>
          <a:p>
            <a:r>
              <a:rPr lang="en-US" dirty="0"/>
              <a:t>not (3 &lt; 4)</a:t>
            </a:r>
          </a:p>
          <a:p>
            <a:pPr lvl="1"/>
            <a:r>
              <a:rPr lang="en-US" dirty="0"/>
              <a:t>False</a:t>
            </a:r>
          </a:p>
          <a:p>
            <a:endParaRPr lang="en-US" dirty="0"/>
          </a:p>
        </p:txBody>
      </p:sp>
    </p:spTree>
    <p:extLst>
      <p:ext uri="{BB962C8B-B14F-4D97-AF65-F5344CB8AC3E}">
        <p14:creationId xmlns:p14="http://schemas.microsoft.com/office/powerpoint/2010/main" val="3469844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FDB8C-1CA2-234E-90EB-AD50A7D7E8E0}"/>
              </a:ext>
            </a:extLst>
          </p:cNvPr>
          <p:cNvSpPr>
            <a:spLocks noGrp="1"/>
          </p:cNvSpPr>
          <p:nvPr>
            <p:ph type="title"/>
          </p:nvPr>
        </p:nvSpPr>
        <p:spPr/>
        <p:txBody>
          <a:bodyPr/>
          <a:lstStyle/>
          <a:p>
            <a:r>
              <a:rPr lang="en-US" dirty="0"/>
              <a:t>Problem 3</a:t>
            </a:r>
          </a:p>
        </p:txBody>
      </p:sp>
      <p:sp>
        <p:nvSpPr>
          <p:cNvPr id="3" name="Content Placeholder 2">
            <a:extLst>
              <a:ext uri="{FF2B5EF4-FFF2-40B4-BE49-F238E27FC236}">
                <a16:creationId xmlns:a16="http://schemas.microsoft.com/office/drawing/2014/main" id="{CEBBC170-D4D5-704A-B3B2-691B6CC77D12}"/>
              </a:ext>
            </a:extLst>
          </p:cNvPr>
          <p:cNvSpPr>
            <a:spLocks noGrp="1"/>
          </p:cNvSpPr>
          <p:nvPr>
            <p:ph idx="1"/>
          </p:nvPr>
        </p:nvSpPr>
        <p:spPr/>
        <p:txBody>
          <a:bodyPr/>
          <a:lstStyle/>
          <a:p>
            <a:r>
              <a:rPr lang="en-US" dirty="0"/>
              <a:t>Write a function </a:t>
            </a:r>
            <a:r>
              <a:rPr lang="en-US" b="1" dirty="0" err="1"/>
              <a:t>isright</a:t>
            </a:r>
            <a:r>
              <a:rPr lang="en-US" dirty="0"/>
              <a:t> which, given the length of three sides of a triangle, will determine whether the triangle is right-angled. Assume that the third argument to the function is always the longest side. It will return True if the triangle is right-angled, or False otherwise.</a:t>
            </a:r>
          </a:p>
        </p:txBody>
      </p:sp>
    </p:spTree>
    <p:extLst>
      <p:ext uri="{BB962C8B-B14F-4D97-AF65-F5344CB8AC3E}">
        <p14:creationId xmlns:p14="http://schemas.microsoft.com/office/powerpoint/2010/main" val="20270560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752B2-E466-8A40-A792-6740BF2275F5}"/>
              </a:ext>
            </a:extLst>
          </p:cNvPr>
          <p:cNvSpPr>
            <a:spLocks noGrp="1"/>
          </p:cNvSpPr>
          <p:nvPr>
            <p:ph type="title"/>
          </p:nvPr>
        </p:nvSpPr>
        <p:spPr/>
        <p:txBody>
          <a:bodyPr/>
          <a:lstStyle/>
          <a:p>
            <a:r>
              <a:rPr lang="en-US" dirty="0"/>
              <a:t>Floating Points</a:t>
            </a:r>
          </a:p>
        </p:txBody>
      </p:sp>
      <p:sp>
        <p:nvSpPr>
          <p:cNvPr id="3" name="Content Placeholder 2">
            <a:extLst>
              <a:ext uri="{FF2B5EF4-FFF2-40B4-BE49-F238E27FC236}">
                <a16:creationId xmlns:a16="http://schemas.microsoft.com/office/drawing/2014/main" id="{E86B546F-2AA4-5F48-80F3-B266AE054176}"/>
              </a:ext>
            </a:extLst>
          </p:cNvPr>
          <p:cNvSpPr>
            <a:spLocks noGrp="1"/>
          </p:cNvSpPr>
          <p:nvPr>
            <p:ph idx="1"/>
          </p:nvPr>
        </p:nvSpPr>
        <p:spPr/>
        <p:txBody>
          <a:bodyPr/>
          <a:lstStyle/>
          <a:p>
            <a:r>
              <a:rPr lang="en-US" dirty="0"/>
              <a:t>Floating point arithmetic is sometimes inaccurate</a:t>
            </a:r>
          </a:p>
          <a:p>
            <a:r>
              <a:rPr lang="en-US" dirty="0"/>
              <a:t>On a piece of paper, divide 10 by 3 and write down the decimal result. You’ll find it does not terminate, so you’ll need an infinitely long sheet of paper. </a:t>
            </a:r>
          </a:p>
          <a:p>
            <a:r>
              <a:rPr lang="en-US" dirty="0"/>
              <a:t>The </a:t>
            </a:r>
            <a:r>
              <a:rPr lang="en-US" i="1" dirty="0"/>
              <a:t>representation</a:t>
            </a:r>
            <a:r>
              <a:rPr lang="en-US" dirty="0"/>
              <a:t> of numbers in computer memory or on your calculator has similar problems: memory is finite, and some digits may have to be discarded. So small inaccuracies creep in.</a:t>
            </a:r>
          </a:p>
          <a:p>
            <a:r>
              <a:rPr lang="en-US" dirty="0"/>
              <a:t>Let’s check in </a:t>
            </a:r>
            <a:r>
              <a:rPr lang="en-US" dirty="0" err="1"/>
              <a:t>spyder</a:t>
            </a:r>
            <a:r>
              <a:rPr lang="en-US" dirty="0"/>
              <a:t>.</a:t>
            </a:r>
          </a:p>
        </p:txBody>
      </p:sp>
    </p:spTree>
    <p:extLst>
      <p:ext uri="{BB962C8B-B14F-4D97-AF65-F5344CB8AC3E}">
        <p14:creationId xmlns:p14="http://schemas.microsoft.com/office/powerpoint/2010/main" val="27494475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FD5AF-78A2-454E-B89B-9F288863F6C0}"/>
              </a:ext>
            </a:extLst>
          </p:cNvPr>
          <p:cNvSpPr>
            <a:spLocks noGrp="1"/>
          </p:cNvSpPr>
          <p:nvPr>
            <p:ph type="title"/>
          </p:nvPr>
        </p:nvSpPr>
        <p:spPr/>
        <p:txBody>
          <a:bodyPr/>
          <a:lstStyle/>
          <a:p>
            <a:r>
              <a:rPr lang="en-US" dirty="0"/>
              <a:t>Problem 4</a:t>
            </a:r>
          </a:p>
        </p:txBody>
      </p:sp>
      <p:sp>
        <p:nvSpPr>
          <p:cNvPr id="3" name="Content Placeholder 2">
            <a:extLst>
              <a:ext uri="{FF2B5EF4-FFF2-40B4-BE49-F238E27FC236}">
                <a16:creationId xmlns:a16="http://schemas.microsoft.com/office/drawing/2014/main" id="{FB4F9A28-D612-E441-9257-5453D986516B}"/>
              </a:ext>
            </a:extLst>
          </p:cNvPr>
          <p:cNvSpPr>
            <a:spLocks noGrp="1"/>
          </p:cNvSpPr>
          <p:nvPr>
            <p:ph idx="1"/>
          </p:nvPr>
        </p:nvSpPr>
        <p:spPr/>
        <p:txBody>
          <a:bodyPr>
            <a:normAutofit lnSpcReduction="10000"/>
          </a:bodyPr>
          <a:lstStyle/>
          <a:p>
            <a:r>
              <a:rPr lang="en-US" dirty="0"/>
              <a:t>When monkeys get together for a party, they like to have cigars. A monkey party is successful when the number of cigars is between 40 and 60, inclusive. Unless it is the weekend, in which case there is no upper bound on the number of cigars. Return True if the party with the given values is successful, or False otherwise.</a:t>
            </a:r>
          </a:p>
          <a:p>
            <a:r>
              <a:rPr lang="en-US" dirty="0"/>
              <a:t>def </a:t>
            </a:r>
            <a:r>
              <a:rPr lang="en-US" dirty="0" err="1"/>
              <a:t>cigar_party</a:t>
            </a:r>
            <a:r>
              <a:rPr lang="en-US" dirty="0"/>
              <a:t>(cigars, </a:t>
            </a:r>
            <a:r>
              <a:rPr lang="en-US" dirty="0" err="1"/>
              <a:t>is_weekend</a:t>
            </a:r>
            <a:r>
              <a:rPr lang="en-US" dirty="0"/>
              <a:t>):</a:t>
            </a:r>
          </a:p>
          <a:p>
            <a:r>
              <a:rPr lang="en-US" dirty="0"/>
              <a:t>Test cases:</a:t>
            </a:r>
          </a:p>
          <a:p>
            <a:pPr lvl="1"/>
            <a:r>
              <a:rPr lang="en-US" dirty="0" err="1"/>
              <a:t>cigar_party</a:t>
            </a:r>
            <a:r>
              <a:rPr lang="en-US" dirty="0"/>
              <a:t>(30, False) → False</a:t>
            </a:r>
          </a:p>
          <a:p>
            <a:pPr lvl="1"/>
            <a:r>
              <a:rPr lang="en-US" dirty="0" err="1"/>
              <a:t>cigar_party</a:t>
            </a:r>
            <a:r>
              <a:rPr lang="en-US" dirty="0"/>
              <a:t>(50, False) → True</a:t>
            </a:r>
          </a:p>
          <a:p>
            <a:pPr lvl="1"/>
            <a:r>
              <a:rPr lang="en-US" dirty="0" err="1"/>
              <a:t>cigar_party</a:t>
            </a:r>
            <a:r>
              <a:rPr lang="en-US" dirty="0"/>
              <a:t>(70, True) → True</a:t>
            </a:r>
          </a:p>
          <a:p>
            <a:pPr lvl="1"/>
            <a:r>
              <a:rPr lang="en-US" dirty="0" err="1"/>
              <a:t>cigar_party</a:t>
            </a:r>
            <a:r>
              <a:rPr lang="en-US" dirty="0"/>
              <a:t>(30, True) → False</a:t>
            </a:r>
          </a:p>
        </p:txBody>
      </p:sp>
    </p:spTree>
    <p:extLst>
      <p:ext uri="{BB962C8B-B14F-4D97-AF65-F5344CB8AC3E}">
        <p14:creationId xmlns:p14="http://schemas.microsoft.com/office/powerpoint/2010/main" val="33891709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544CB-E53C-6546-AA87-51EF3874D2B1}"/>
              </a:ext>
            </a:extLst>
          </p:cNvPr>
          <p:cNvSpPr>
            <a:spLocks noGrp="1"/>
          </p:cNvSpPr>
          <p:nvPr>
            <p:ph type="title"/>
          </p:nvPr>
        </p:nvSpPr>
        <p:spPr/>
        <p:txBody>
          <a:bodyPr/>
          <a:lstStyle/>
          <a:p>
            <a:r>
              <a:rPr lang="en-US" dirty="0"/>
              <a:t>Problem 5</a:t>
            </a:r>
          </a:p>
        </p:txBody>
      </p:sp>
      <p:sp>
        <p:nvSpPr>
          <p:cNvPr id="3" name="Content Placeholder 2">
            <a:extLst>
              <a:ext uri="{FF2B5EF4-FFF2-40B4-BE49-F238E27FC236}">
                <a16:creationId xmlns:a16="http://schemas.microsoft.com/office/drawing/2014/main" id="{2F43DBF1-402D-4348-B26A-796922913136}"/>
              </a:ext>
            </a:extLst>
          </p:cNvPr>
          <p:cNvSpPr>
            <a:spLocks noGrp="1"/>
          </p:cNvSpPr>
          <p:nvPr>
            <p:ph idx="1"/>
          </p:nvPr>
        </p:nvSpPr>
        <p:spPr/>
        <p:txBody>
          <a:bodyPr/>
          <a:lstStyle/>
          <a:p>
            <a:r>
              <a:rPr lang="en-US" dirty="0"/>
              <a:t>Given 2 integers, a and b, return their sum. If sum is in the range 10..19 inclusive, these numbers are forbidden, so in that case just return 20.</a:t>
            </a:r>
          </a:p>
          <a:p>
            <a:r>
              <a:rPr lang="en-US" dirty="0"/>
              <a:t>Test Cases</a:t>
            </a:r>
          </a:p>
          <a:p>
            <a:r>
              <a:rPr lang="en-US" dirty="0" err="1"/>
              <a:t>sorta_sum</a:t>
            </a:r>
            <a:r>
              <a:rPr lang="en-US" dirty="0"/>
              <a:t>(3, 4) → 7</a:t>
            </a:r>
          </a:p>
          <a:p>
            <a:r>
              <a:rPr lang="en-US" dirty="0" err="1"/>
              <a:t>sorta_sum</a:t>
            </a:r>
            <a:r>
              <a:rPr lang="en-US" dirty="0"/>
              <a:t>(9, 4) → 20</a:t>
            </a:r>
          </a:p>
          <a:p>
            <a:r>
              <a:rPr lang="en-US" dirty="0" err="1"/>
              <a:t>sorta_sum</a:t>
            </a:r>
            <a:r>
              <a:rPr lang="en-US" dirty="0"/>
              <a:t>(10, 11) → 21</a:t>
            </a:r>
          </a:p>
        </p:txBody>
      </p:sp>
    </p:spTree>
    <p:extLst>
      <p:ext uri="{BB962C8B-B14F-4D97-AF65-F5344CB8AC3E}">
        <p14:creationId xmlns:p14="http://schemas.microsoft.com/office/powerpoint/2010/main" val="364320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C7894C-A477-214E-AD24-8C6011871C21}"/>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Next Week’s Lecture</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1BE2EAD-B64C-3A47-9BA3-0FD3DCDF9E37}"/>
              </a:ext>
            </a:extLst>
          </p:cNvPr>
          <p:cNvSpPr>
            <a:spLocks noGrp="1"/>
          </p:cNvSpPr>
          <p:nvPr>
            <p:ph idx="1"/>
          </p:nvPr>
        </p:nvSpPr>
        <p:spPr>
          <a:xfrm>
            <a:off x="4976031" y="963877"/>
            <a:ext cx="6377769" cy="4930246"/>
          </a:xfrm>
        </p:spPr>
        <p:txBody>
          <a:bodyPr anchor="ctr">
            <a:normAutofit/>
          </a:bodyPr>
          <a:lstStyle/>
          <a:p>
            <a:r>
              <a:rPr lang="en-US" sz="2400"/>
              <a:t>Tuples</a:t>
            </a:r>
          </a:p>
          <a:p>
            <a:r>
              <a:rPr lang="en-US" sz="2400"/>
              <a:t>Modules</a:t>
            </a:r>
          </a:p>
          <a:p>
            <a:r>
              <a:rPr lang="en-US" sz="2400"/>
              <a:t>Images</a:t>
            </a:r>
          </a:p>
        </p:txBody>
      </p:sp>
    </p:spTree>
    <p:extLst>
      <p:ext uri="{BB962C8B-B14F-4D97-AF65-F5344CB8AC3E}">
        <p14:creationId xmlns:p14="http://schemas.microsoft.com/office/powerpoint/2010/main" val="14961086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6688E-82AE-8247-AC7C-C4EEF6CE098C}"/>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3AEC5547-CD63-9F4C-B804-B130CEA0CE05}"/>
              </a:ext>
            </a:extLst>
          </p:cNvPr>
          <p:cNvSpPr>
            <a:spLocks noGrp="1"/>
          </p:cNvSpPr>
          <p:nvPr>
            <p:ph idx="1"/>
          </p:nvPr>
        </p:nvSpPr>
        <p:spPr/>
        <p:txBody>
          <a:bodyPr/>
          <a:lstStyle/>
          <a:p>
            <a:r>
              <a:rPr lang="en-US" dirty="0">
                <a:hlinkClick r:id="rId2"/>
              </a:rPr>
              <a:t>https://www.gliffy.com/blog/how-to-flowchart-basic-symbols-part-1-of-3</a:t>
            </a:r>
            <a:endParaRPr lang="en-US" dirty="0"/>
          </a:p>
          <a:p>
            <a:endParaRPr lang="en-US" dirty="0"/>
          </a:p>
        </p:txBody>
      </p:sp>
    </p:spTree>
    <p:extLst>
      <p:ext uri="{BB962C8B-B14F-4D97-AF65-F5344CB8AC3E}">
        <p14:creationId xmlns:p14="http://schemas.microsoft.com/office/powerpoint/2010/main" val="4269608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1DECD0-5D5F-6646-A3D9-5842DB9BB022}"/>
              </a:ext>
            </a:extLst>
          </p:cNvPr>
          <p:cNvSpPr>
            <a:spLocks noGrp="1"/>
          </p:cNvSpPr>
          <p:nvPr>
            <p:ph type="title"/>
          </p:nvPr>
        </p:nvSpPr>
        <p:spPr>
          <a:xfrm>
            <a:off x="838200" y="5529884"/>
            <a:ext cx="8078342" cy="1096331"/>
          </a:xfrm>
        </p:spPr>
        <p:txBody>
          <a:bodyPr>
            <a:normAutofit/>
          </a:bodyPr>
          <a:lstStyle/>
          <a:p>
            <a:r>
              <a:rPr lang="en-US"/>
              <a:t>Goals for Today</a:t>
            </a:r>
          </a:p>
        </p:txBody>
      </p:sp>
      <p:graphicFrame>
        <p:nvGraphicFramePr>
          <p:cNvPr id="7" name="Content Placeholder 4">
            <a:extLst>
              <a:ext uri="{FF2B5EF4-FFF2-40B4-BE49-F238E27FC236}">
                <a16:creationId xmlns:a16="http://schemas.microsoft.com/office/drawing/2014/main" id="{20DC03CC-ACD8-4E37-8184-E06234002830}"/>
              </a:ext>
            </a:extLst>
          </p:cNvPr>
          <p:cNvGraphicFramePr>
            <a:graphicFrameLocks noGrp="1"/>
          </p:cNvGraphicFramePr>
          <p:nvPr>
            <p:ph idx="1"/>
            <p:extLst>
              <p:ext uri="{D42A27DB-BD31-4B8C-83A1-F6EECF244321}">
                <p14:modId xmlns:p14="http://schemas.microsoft.com/office/powerpoint/2010/main" val="2432918493"/>
              </p:ext>
            </p:extLst>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74038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6FF73-0AFA-0B4F-9947-C9C181CCDF29}"/>
              </a:ext>
            </a:extLst>
          </p:cNvPr>
          <p:cNvSpPr>
            <a:spLocks noGrp="1"/>
          </p:cNvSpPr>
          <p:nvPr>
            <p:ph type="title"/>
          </p:nvPr>
        </p:nvSpPr>
        <p:spPr>
          <a:xfrm>
            <a:off x="838200" y="365125"/>
            <a:ext cx="10515600" cy="1325563"/>
          </a:xfrm>
        </p:spPr>
        <p:txBody>
          <a:bodyPr>
            <a:normAutofit/>
          </a:bodyPr>
          <a:lstStyle/>
          <a:p>
            <a:r>
              <a:rPr lang="en-US"/>
              <a:t>Decision Making</a:t>
            </a:r>
          </a:p>
        </p:txBody>
      </p:sp>
      <p:graphicFrame>
        <p:nvGraphicFramePr>
          <p:cNvPr id="20" name="Content Placeholder 2">
            <a:extLst>
              <a:ext uri="{FF2B5EF4-FFF2-40B4-BE49-F238E27FC236}">
                <a16:creationId xmlns:a16="http://schemas.microsoft.com/office/drawing/2014/main" id="{E2D0EDC4-4D7A-4668-826D-15AC6CD0DF91}"/>
              </a:ext>
            </a:extLst>
          </p:cNvPr>
          <p:cNvGraphicFramePr>
            <a:graphicFrameLocks noGrp="1"/>
          </p:cNvGraphicFramePr>
          <p:nvPr>
            <p:ph idx="1"/>
            <p:extLst>
              <p:ext uri="{D42A27DB-BD31-4B8C-83A1-F6EECF244321}">
                <p14:modId xmlns:p14="http://schemas.microsoft.com/office/powerpoint/2010/main" val="311082208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21702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F4239-01AB-904E-8405-1CADB2D4F3E4}"/>
              </a:ext>
            </a:extLst>
          </p:cNvPr>
          <p:cNvSpPr>
            <a:spLocks noGrp="1"/>
          </p:cNvSpPr>
          <p:nvPr>
            <p:ph type="title"/>
          </p:nvPr>
        </p:nvSpPr>
        <p:spPr/>
        <p:txBody>
          <a:bodyPr/>
          <a:lstStyle/>
          <a:p>
            <a:r>
              <a:rPr lang="en-US" dirty="0"/>
              <a:t>How to flowchart</a:t>
            </a:r>
          </a:p>
        </p:txBody>
      </p:sp>
      <p:sp>
        <p:nvSpPr>
          <p:cNvPr id="3" name="Content Placeholder 2">
            <a:extLst>
              <a:ext uri="{FF2B5EF4-FFF2-40B4-BE49-F238E27FC236}">
                <a16:creationId xmlns:a16="http://schemas.microsoft.com/office/drawing/2014/main" id="{AF9FBF22-733F-CD4A-857B-2E760B8B32D9}"/>
              </a:ext>
            </a:extLst>
          </p:cNvPr>
          <p:cNvSpPr>
            <a:spLocks noGrp="1"/>
          </p:cNvSpPr>
          <p:nvPr>
            <p:ph idx="1"/>
          </p:nvPr>
        </p:nvSpPr>
        <p:spPr/>
        <p:txBody>
          <a:bodyPr/>
          <a:lstStyle/>
          <a:p>
            <a:r>
              <a:rPr lang="en-US" dirty="0"/>
              <a:t>A diagram that shows step-by-step progression through a procedure or system especially using connecting lines and a set of conventional symbols.</a:t>
            </a:r>
          </a:p>
          <a:p>
            <a:endParaRPr lang="en-US" dirty="0"/>
          </a:p>
        </p:txBody>
      </p:sp>
      <p:pic>
        <p:nvPicPr>
          <p:cNvPr id="7" name="Picture 6">
            <a:extLst>
              <a:ext uri="{FF2B5EF4-FFF2-40B4-BE49-F238E27FC236}">
                <a16:creationId xmlns:a16="http://schemas.microsoft.com/office/drawing/2014/main" id="{636A5449-1BAF-0741-A0D8-30863E9ED6D8}"/>
              </a:ext>
            </a:extLst>
          </p:cNvPr>
          <p:cNvPicPr>
            <a:picLocks noChangeAspect="1"/>
          </p:cNvPicPr>
          <p:nvPr/>
        </p:nvPicPr>
        <p:blipFill>
          <a:blip r:embed="rId2"/>
          <a:stretch>
            <a:fillRect/>
          </a:stretch>
        </p:blipFill>
        <p:spPr>
          <a:xfrm>
            <a:off x="1598083" y="3569494"/>
            <a:ext cx="1511300" cy="863600"/>
          </a:xfrm>
          <a:prstGeom prst="rect">
            <a:avLst/>
          </a:prstGeom>
        </p:spPr>
      </p:pic>
      <p:pic>
        <p:nvPicPr>
          <p:cNvPr id="9" name="Picture 8">
            <a:extLst>
              <a:ext uri="{FF2B5EF4-FFF2-40B4-BE49-F238E27FC236}">
                <a16:creationId xmlns:a16="http://schemas.microsoft.com/office/drawing/2014/main" id="{66E49089-5CAD-4541-9386-46EA84FA31E5}"/>
              </a:ext>
            </a:extLst>
          </p:cNvPr>
          <p:cNvPicPr>
            <a:picLocks noChangeAspect="1"/>
          </p:cNvPicPr>
          <p:nvPr/>
        </p:nvPicPr>
        <p:blipFill>
          <a:blip r:embed="rId3"/>
          <a:stretch>
            <a:fillRect/>
          </a:stretch>
        </p:blipFill>
        <p:spPr>
          <a:xfrm>
            <a:off x="3606801" y="3404394"/>
            <a:ext cx="1536700" cy="1193800"/>
          </a:xfrm>
          <a:prstGeom prst="rect">
            <a:avLst/>
          </a:prstGeom>
        </p:spPr>
      </p:pic>
      <p:pic>
        <p:nvPicPr>
          <p:cNvPr id="10" name="Picture 9">
            <a:extLst>
              <a:ext uri="{FF2B5EF4-FFF2-40B4-BE49-F238E27FC236}">
                <a16:creationId xmlns:a16="http://schemas.microsoft.com/office/drawing/2014/main" id="{D82F01A5-EC14-9A42-9D0B-C0D6EF9A8A13}"/>
              </a:ext>
            </a:extLst>
          </p:cNvPr>
          <p:cNvPicPr>
            <a:picLocks noChangeAspect="1"/>
          </p:cNvPicPr>
          <p:nvPr/>
        </p:nvPicPr>
        <p:blipFill>
          <a:blip r:embed="rId4"/>
          <a:stretch>
            <a:fillRect/>
          </a:stretch>
        </p:blipFill>
        <p:spPr>
          <a:xfrm>
            <a:off x="5877984" y="2799557"/>
            <a:ext cx="1587500" cy="2311400"/>
          </a:xfrm>
          <a:prstGeom prst="rect">
            <a:avLst/>
          </a:prstGeom>
        </p:spPr>
      </p:pic>
    </p:spTree>
    <p:extLst>
      <p:ext uri="{BB962C8B-B14F-4D97-AF65-F5344CB8AC3E}">
        <p14:creationId xmlns:p14="http://schemas.microsoft.com/office/powerpoint/2010/main" val="2667710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7FA5A-7FE1-7741-B4D5-4AA56EC6F3CA}"/>
              </a:ext>
            </a:extLst>
          </p:cNvPr>
          <p:cNvSpPr>
            <a:spLocks noGrp="1"/>
          </p:cNvSpPr>
          <p:nvPr>
            <p:ph type="title"/>
          </p:nvPr>
        </p:nvSpPr>
        <p:spPr/>
        <p:txBody>
          <a:bodyPr/>
          <a:lstStyle/>
          <a:p>
            <a:r>
              <a:rPr lang="en-US" dirty="0"/>
              <a:t>Decision-Flow Chart</a:t>
            </a:r>
          </a:p>
        </p:txBody>
      </p:sp>
      <p:pic>
        <p:nvPicPr>
          <p:cNvPr id="7" name="Content Placeholder 6">
            <a:extLst>
              <a:ext uri="{FF2B5EF4-FFF2-40B4-BE49-F238E27FC236}">
                <a16:creationId xmlns:a16="http://schemas.microsoft.com/office/drawing/2014/main" id="{0E664CFA-0EE0-1648-B1CC-F1A7E64B6FB5}"/>
              </a:ext>
            </a:extLst>
          </p:cNvPr>
          <p:cNvPicPr>
            <a:picLocks noGrp="1" noChangeAspect="1"/>
          </p:cNvPicPr>
          <p:nvPr>
            <p:ph idx="1"/>
          </p:nvPr>
        </p:nvPicPr>
        <p:blipFill>
          <a:blip r:embed="rId2"/>
          <a:stretch>
            <a:fillRect/>
          </a:stretch>
        </p:blipFill>
        <p:spPr>
          <a:xfrm>
            <a:off x="1689100" y="2331244"/>
            <a:ext cx="8813800" cy="3340100"/>
          </a:xfrm>
          <a:prstGeom prst="rect">
            <a:avLst/>
          </a:prstGeom>
        </p:spPr>
      </p:pic>
    </p:spTree>
    <p:extLst>
      <p:ext uri="{BB962C8B-B14F-4D97-AF65-F5344CB8AC3E}">
        <p14:creationId xmlns:p14="http://schemas.microsoft.com/office/powerpoint/2010/main" val="4017480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0D1E5-0F95-4141-9DD1-78DEDBC1A149}"/>
              </a:ext>
            </a:extLst>
          </p:cNvPr>
          <p:cNvSpPr>
            <a:spLocks noGrp="1"/>
          </p:cNvSpPr>
          <p:nvPr>
            <p:ph type="title"/>
          </p:nvPr>
        </p:nvSpPr>
        <p:spPr>
          <a:xfrm>
            <a:off x="648929" y="629266"/>
            <a:ext cx="6422849" cy="1676603"/>
          </a:xfrm>
        </p:spPr>
        <p:txBody>
          <a:bodyPr vert="horz" lIns="91440" tIns="45720" rIns="91440" bIns="45720" rtlCol="0" anchor="ctr">
            <a:normAutofit/>
          </a:bodyPr>
          <a:lstStyle/>
          <a:p>
            <a:r>
              <a:rPr lang="en-US"/>
              <a:t>If Statements</a:t>
            </a:r>
          </a:p>
        </p:txBody>
      </p:sp>
      <p:sp>
        <p:nvSpPr>
          <p:cNvPr id="3" name="Content Placeholder 2">
            <a:extLst>
              <a:ext uri="{FF2B5EF4-FFF2-40B4-BE49-F238E27FC236}">
                <a16:creationId xmlns:a16="http://schemas.microsoft.com/office/drawing/2014/main" id="{7F6C908C-5383-B240-B2F9-1987ED64FBD9}"/>
              </a:ext>
            </a:extLst>
          </p:cNvPr>
          <p:cNvSpPr>
            <a:spLocks noGrp="1"/>
          </p:cNvSpPr>
          <p:nvPr>
            <p:ph sz="half" idx="1"/>
          </p:nvPr>
        </p:nvSpPr>
        <p:spPr>
          <a:xfrm>
            <a:off x="648931" y="2438400"/>
            <a:ext cx="6422848" cy="3785419"/>
          </a:xfrm>
        </p:spPr>
        <p:txBody>
          <a:bodyPr vert="horz" lIns="91440" tIns="45720" rIns="91440" bIns="45720" rtlCol="0">
            <a:normAutofit/>
          </a:bodyPr>
          <a:lstStyle/>
          <a:p>
            <a:pPr fontAlgn="base"/>
            <a:r>
              <a:rPr lang="en-US" sz="2000"/>
              <a:t>if statement is used to decide whether a certain block of code will be executed or not based on a given criteria.</a:t>
            </a:r>
          </a:p>
          <a:p>
            <a:r>
              <a:rPr lang="en-US" sz="2000"/>
              <a:t>The control will go inside the body of the code ’when’ the condition is True</a:t>
            </a:r>
            <a:br>
              <a:rPr lang="en-US" sz="2000"/>
            </a:br>
            <a:endParaRPr lang="en-US" sz="2000"/>
          </a:p>
        </p:txBody>
      </p:sp>
      <p:pic>
        <p:nvPicPr>
          <p:cNvPr id="5" name="Content Placeholder 4">
            <a:extLst>
              <a:ext uri="{FF2B5EF4-FFF2-40B4-BE49-F238E27FC236}">
                <a16:creationId xmlns:a16="http://schemas.microsoft.com/office/drawing/2014/main" id="{C234302E-71B9-BD4B-8A91-E9E5F0C27A31}"/>
              </a:ext>
            </a:extLst>
          </p:cNvPr>
          <p:cNvPicPr>
            <a:picLocks noGrp="1" noChangeAspect="1"/>
          </p:cNvPicPr>
          <p:nvPr>
            <p:ph sz="half" idx="2"/>
          </p:nvPr>
        </p:nvPicPr>
        <p:blipFill rotWithShape="1">
          <a:blip r:embed="rId2"/>
          <a:srcRect l="1906" r="2131" b="-1"/>
          <a:stretch/>
        </p:blipFill>
        <p:spPr>
          <a:xfrm>
            <a:off x="8205634" y="722376"/>
            <a:ext cx="3337560" cy="5413248"/>
          </a:xfrm>
          <a:prstGeom prst="rect">
            <a:avLst/>
          </a:prstGeom>
          <a:effectLst/>
        </p:spPr>
      </p:pic>
    </p:spTree>
    <p:extLst>
      <p:ext uri="{BB962C8B-B14F-4D97-AF65-F5344CB8AC3E}">
        <p14:creationId xmlns:p14="http://schemas.microsoft.com/office/powerpoint/2010/main" val="2235732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FB87CC-9615-C84F-AE7E-AF4601424F8C}"/>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If Statement</a:t>
            </a:r>
          </a:p>
        </p:txBody>
      </p:sp>
      <p:sp>
        <p:nvSpPr>
          <p:cNvPr id="6" name="Content Placeholder 5">
            <a:extLst>
              <a:ext uri="{FF2B5EF4-FFF2-40B4-BE49-F238E27FC236}">
                <a16:creationId xmlns:a16="http://schemas.microsoft.com/office/drawing/2014/main" id="{BD32854F-B195-9444-B5C5-C66B36088368}"/>
              </a:ext>
            </a:extLst>
          </p:cNvPr>
          <p:cNvSpPr>
            <a:spLocks noGrp="1"/>
          </p:cNvSpPr>
          <p:nvPr>
            <p:ph idx="1"/>
          </p:nvPr>
        </p:nvSpPr>
        <p:spPr>
          <a:xfrm>
            <a:off x="4976031" y="963877"/>
            <a:ext cx="6377769" cy="4930246"/>
          </a:xfrm>
        </p:spPr>
        <p:txBody>
          <a:bodyPr anchor="ctr">
            <a:normAutofit/>
          </a:bodyPr>
          <a:lstStyle/>
          <a:p>
            <a:pPr marL="0" indent="0">
              <a:buNone/>
            </a:pPr>
            <a:r>
              <a:rPr lang="en-US" sz="2400"/>
              <a:t>i</a:t>
            </a:r>
            <a:r>
              <a:rPr lang="en-US" sz="2400" dirty="0"/>
              <a:t> =10</a:t>
            </a:r>
          </a:p>
          <a:p>
            <a:pPr marL="0" indent="0">
              <a:buNone/>
            </a:pPr>
            <a:r>
              <a:rPr lang="en-US" sz="2400" dirty="0"/>
              <a:t>If (</a:t>
            </a:r>
            <a:r>
              <a:rPr lang="en-US" sz="2400"/>
              <a:t>i</a:t>
            </a:r>
            <a:r>
              <a:rPr lang="en-US" sz="2400" dirty="0"/>
              <a:t>&gt;20):</a:t>
            </a:r>
          </a:p>
          <a:p>
            <a:pPr marL="0" indent="0">
              <a:buNone/>
            </a:pPr>
            <a:r>
              <a:rPr lang="en-US" sz="2400" dirty="0"/>
              <a:t>     print (‘I am statement inside if’)</a:t>
            </a:r>
          </a:p>
          <a:p>
            <a:pPr marL="0" indent="0">
              <a:buNone/>
            </a:pPr>
            <a:r>
              <a:rPr lang="en-US" sz="2400" dirty="0"/>
              <a:t>print(‘I am outside the if block’)</a:t>
            </a:r>
          </a:p>
          <a:p>
            <a:pPr marL="0" indent="0">
              <a:buNone/>
            </a:pPr>
            <a:r>
              <a:rPr lang="en-US" sz="2400" dirty="0"/>
              <a:t>OUTPUT: </a:t>
            </a:r>
          </a:p>
          <a:p>
            <a:pPr marL="0" indent="0">
              <a:buNone/>
            </a:pPr>
            <a:r>
              <a:rPr lang="en-US" sz="2400" dirty="0"/>
              <a:t>I am outside the if block</a:t>
            </a:r>
          </a:p>
        </p:txBody>
      </p:sp>
    </p:spTree>
    <p:extLst>
      <p:ext uri="{BB962C8B-B14F-4D97-AF65-F5344CB8AC3E}">
        <p14:creationId xmlns:p14="http://schemas.microsoft.com/office/powerpoint/2010/main" val="303634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2015TemplateColors">
      <a:dk1>
        <a:sysClr val="windowText" lastClr="000000"/>
      </a:dk1>
      <a:lt1>
        <a:sysClr val="window" lastClr="FFFFFF"/>
      </a:lt1>
      <a:dk2>
        <a:srgbClr val="323232"/>
      </a:dk2>
      <a:lt2>
        <a:srgbClr val="EEECE1"/>
      </a:lt2>
      <a:accent1>
        <a:srgbClr val="D00016"/>
      </a:accent1>
      <a:accent2>
        <a:srgbClr val="32323C"/>
      </a:accent2>
      <a:accent3>
        <a:srgbClr val="B9B5AD"/>
      </a:accent3>
      <a:accent4>
        <a:srgbClr val="325A9C"/>
      </a:accent4>
      <a:accent5>
        <a:srgbClr val="EFE793"/>
      </a:accent5>
      <a:accent6>
        <a:srgbClr val="2F3C6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430</TotalTime>
  <Words>1314</Words>
  <Application>Microsoft Macintosh PowerPoint</Application>
  <PresentationFormat>Widescreen</PresentationFormat>
  <Paragraphs>314</Paragraphs>
  <Slides>38</Slides>
  <Notes>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38</vt:i4>
      </vt:variant>
    </vt:vector>
  </HeadingPairs>
  <TitlesOfParts>
    <vt:vector size="44" baseType="lpstr">
      <vt:lpstr>Arial</vt:lpstr>
      <vt:lpstr>Calibri</vt:lpstr>
      <vt:lpstr>Calibri Light</vt:lpstr>
      <vt:lpstr>Wingdings</vt:lpstr>
      <vt:lpstr>1_Office Theme</vt:lpstr>
      <vt:lpstr>Office Theme</vt:lpstr>
      <vt:lpstr>Lecture 7: Introduction to Computer Programming Course - CS1010</vt:lpstr>
      <vt:lpstr>Announcements</vt:lpstr>
      <vt:lpstr>Files in Submitty</vt:lpstr>
      <vt:lpstr>Goals for Today</vt:lpstr>
      <vt:lpstr>Decision Making</vt:lpstr>
      <vt:lpstr>How to flowchart</vt:lpstr>
      <vt:lpstr>Decision-Flow Chart</vt:lpstr>
      <vt:lpstr>If Statements</vt:lpstr>
      <vt:lpstr>If Statement</vt:lpstr>
      <vt:lpstr>If-Else Statements</vt:lpstr>
      <vt:lpstr>If-Else Statement</vt:lpstr>
      <vt:lpstr>Nested If Statements</vt:lpstr>
      <vt:lpstr>Nested If Statement</vt:lpstr>
      <vt:lpstr>If-Elif-Else</vt:lpstr>
      <vt:lpstr>If-elif-else Statement</vt:lpstr>
      <vt:lpstr>Boolean Algebra</vt:lpstr>
      <vt:lpstr>Boolean Values and Expressions</vt:lpstr>
      <vt:lpstr>Booleans (From Lecture 3)</vt:lpstr>
      <vt:lpstr>Basic Boolean Algebra</vt:lpstr>
      <vt:lpstr>Truth Table</vt:lpstr>
      <vt:lpstr>Binary Operators</vt:lpstr>
      <vt:lpstr>Operators and Expressions (In Python)</vt:lpstr>
      <vt:lpstr>Simplifying Boolean Expressions</vt:lpstr>
      <vt:lpstr>Boolean Algebra (AND Operator)</vt:lpstr>
      <vt:lpstr>Boolean Algebra (OR and NOT Operator)</vt:lpstr>
      <vt:lpstr>The return Statement</vt:lpstr>
      <vt:lpstr>Logical Opposites</vt:lpstr>
      <vt:lpstr>Eliminating NOT</vt:lpstr>
      <vt:lpstr>De-Morgan’s Law </vt:lpstr>
      <vt:lpstr>Type Conversion</vt:lpstr>
      <vt:lpstr>Problem 1</vt:lpstr>
      <vt:lpstr>Problem 2</vt:lpstr>
      <vt:lpstr>Problem 3</vt:lpstr>
      <vt:lpstr>Floating Points</vt:lpstr>
      <vt:lpstr>Problem 4</vt:lpstr>
      <vt:lpstr>Problem 5</vt:lpstr>
      <vt:lpstr>Next Week’s Lecture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7: Introduction to Computer Programming Course - CS1010</dc:title>
  <dc:creator>Uzma Mushtaque</dc:creator>
  <cp:lastModifiedBy>Uzma Mushtaque</cp:lastModifiedBy>
  <cp:revision>11</cp:revision>
  <dcterms:created xsi:type="dcterms:W3CDTF">2019-02-04T15:19:36Z</dcterms:created>
  <dcterms:modified xsi:type="dcterms:W3CDTF">2019-02-04T22:41:52Z</dcterms:modified>
</cp:coreProperties>
</file>